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9" r:id="rId2"/>
  </p:sldMasterIdLst>
  <p:sldIdLst>
    <p:sldId id="256" r:id="rId3"/>
    <p:sldId id="257" r:id="rId4"/>
    <p:sldId id="260" r:id="rId5"/>
    <p:sldId id="263" r:id="rId6"/>
    <p:sldId id="264" r:id="rId7"/>
    <p:sldId id="265" r:id="rId8"/>
    <p:sldId id="266" r:id="rId9"/>
    <p:sldId id="268" r:id="rId10"/>
    <p:sldId id="267" r:id="rId1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456" autoAdjust="0"/>
  </p:normalViewPr>
  <p:slideViewPr>
    <p:cSldViewPr snapToGrid="0">
      <p:cViewPr varScale="1">
        <p:scale>
          <a:sx n="98" d="100"/>
          <a:sy n="98" d="100"/>
        </p:scale>
        <p:origin x="1018"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nxth" TargetMode="Externa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bg>
      <p:bgPr>
        <a:blipFill rotWithShape="0">
          <a:blip r:embed="rId2"/>
          <a:stretch/>
        </a:blipFill>
        <a:effectLst/>
      </p:bgPr>
    </p:bg>
    <p:spTree>
      <p:nvGrpSpPr>
        <p:cNvPr id="1" name=""/>
        <p:cNvGrpSpPr/>
        <p:nvPr/>
      </p:nvGrpSpPr>
      <p:grpSpPr>
        <a:xfrm>
          <a:off x="0" y="0"/>
          <a:ext cx="0" cy="0"/>
          <a:chOff x="0" y="0"/>
          <a:chExt cx="0" cy="0"/>
        </a:xfrm>
      </p:grpSpPr>
      <p:pic>
        <p:nvPicPr>
          <p:cNvPr id="3" name="Google Shape;9;p2"/>
          <p:cNvPicPr/>
          <p:nvPr/>
        </p:nvPicPr>
        <p:blipFill>
          <a:blip r:embed="rId3"/>
          <a:srcRect r="54955"/>
          <a:stretch/>
        </p:blipFill>
        <p:spPr>
          <a:xfrm>
            <a:off x="0" y="0"/>
            <a:ext cx="4118040" cy="5143320"/>
          </a:xfrm>
          <a:prstGeom prst="rect">
            <a:avLst/>
          </a:prstGeom>
          <a:noFill/>
          <a:ln w="0">
            <a:noFill/>
          </a:ln>
        </p:spPr>
      </p:pic>
      <p:sp>
        <p:nvSpPr>
          <p:cNvPr id="4" name="PlaceHolder 1"/>
          <p:cNvSpPr>
            <a:spLocks noGrp="1"/>
          </p:cNvSpPr>
          <p:nvPr>
            <p:ph type="title"/>
          </p:nvPr>
        </p:nvSpPr>
        <p:spPr>
          <a:xfrm>
            <a:off x="4437720" y="1246680"/>
            <a:ext cx="4090680" cy="2013120"/>
          </a:xfrm>
          <a:prstGeom prst="rect">
            <a:avLst/>
          </a:prstGeom>
          <a:noFill/>
          <a:ln w="0">
            <a:noFill/>
          </a:ln>
        </p:spPr>
        <p:txBody>
          <a:bodyPr lIns="91440" tIns="91440" rIns="91440" bIns="91440" anchor="ctr">
            <a:noAutofit/>
          </a:bodyPr>
          <a:lstStyle/>
          <a:p>
            <a:pPr indent="0">
              <a:buNone/>
            </a:pPr>
            <a:r>
              <a:rPr lang="fr-FR" sz="4000" b="0" u="none" strike="noStrike">
                <a:solidFill>
                  <a:schemeClr val="dk1"/>
                </a:solidFill>
                <a:effectLst/>
                <a:uFillTx/>
                <a:latin typeface="Arial"/>
              </a:rPr>
              <a:t>Click to edit the title text format</a:t>
            </a:r>
          </a:p>
        </p:txBody>
      </p:sp>
      <p:sp>
        <p:nvSpPr>
          <p:cNvPr id="2"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USTOM">
    <p:bg>
      <p:bgPr>
        <a:blipFill rotWithShape="0">
          <a:blip r:embed="rId2"/>
          <a:stretch/>
        </a:blipFill>
        <a:effectLst/>
      </p:bgPr>
    </p:bg>
    <p:spTree>
      <p:nvGrpSpPr>
        <p:cNvPr id="1" name=""/>
        <p:cNvGrpSpPr/>
        <p:nvPr/>
      </p:nvGrpSpPr>
      <p:grpSpPr>
        <a:xfrm>
          <a:off x="0" y="0"/>
          <a:ext cx="0" cy="0"/>
          <a:chOff x="0" y="0"/>
          <a:chExt cx="0" cy="0"/>
        </a:xfrm>
      </p:grpSpPr>
      <p:sp>
        <p:nvSpPr>
          <p:cNvPr id="14"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
        <p:nvSpPr>
          <p:cNvPr id="15" name="PlaceHolder 2"/>
          <p:cNvSpPr>
            <a:spLocks noGrp="1"/>
          </p:cNvSpPr>
          <p:nvPr>
            <p:ph type="title"/>
          </p:nvPr>
        </p:nvSpPr>
        <p:spPr>
          <a:xfrm>
            <a:off x="1501560" y="1274400"/>
            <a:ext cx="2742840" cy="393120"/>
          </a:xfrm>
          <a:prstGeom prst="rect">
            <a:avLst/>
          </a:prstGeom>
          <a:noFill/>
          <a:ln w="0">
            <a:noFill/>
          </a:ln>
        </p:spPr>
        <p:txBody>
          <a:bodyPr lIns="91440" tIns="91440" rIns="91440" bIns="91440" anchor="ctr">
            <a:noAutofit/>
          </a:bodyPr>
          <a:lstStyle/>
          <a:p>
            <a:pPr indent="0">
              <a:buNone/>
            </a:pPr>
            <a:r>
              <a:rPr lang="fr-FR" sz="1700" b="0" u="none" strike="noStrike">
                <a:solidFill>
                  <a:schemeClr val="dk1"/>
                </a:solidFill>
                <a:effectLst/>
                <a:uFillTx/>
                <a:latin typeface="Arial"/>
              </a:rPr>
              <a:t>Click to edit the title text format</a:t>
            </a:r>
          </a:p>
        </p:txBody>
      </p:sp>
      <p:sp>
        <p:nvSpPr>
          <p:cNvPr id="16" name="PlaceHolder 3"/>
          <p:cNvSpPr>
            <a:spLocks noGrp="1"/>
          </p:cNvSpPr>
          <p:nvPr>
            <p:ph type="title"/>
          </p:nvPr>
        </p:nvSpPr>
        <p:spPr>
          <a:xfrm>
            <a:off x="5596920" y="1274400"/>
            <a:ext cx="2742840" cy="393120"/>
          </a:xfrm>
          <a:prstGeom prst="rect">
            <a:avLst/>
          </a:prstGeom>
          <a:noFill/>
          <a:ln w="0">
            <a:noFill/>
          </a:ln>
        </p:spPr>
        <p:txBody>
          <a:bodyPr lIns="91440" tIns="91440" rIns="91440" bIns="91440" anchor="ctr">
            <a:noAutofit/>
          </a:bodyPr>
          <a:lstStyle/>
          <a:p>
            <a:pPr indent="0">
              <a:buNone/>
            </a:pPr>
            <a:r>
              <a:rPr lang="fr-FR" sz="1700" b="0" u="none" strike="noStrike">
                <a:solidFill>
                  <a:schemeClr val="dk1"/>
                </a:solidFill>
                <a:effectLst/>
                <a:uFillTx/>
                <a:latin typeface="Arial"/>
              </a:rPr>
              <a:t>Click to edit the title text format</a:t>
            </a:r>
          </a:p>
        </p:txBody>
      </p:sp>
      <p:sp>
        <p:nvSpPr>
          <p:cNvPr id="17" name="PlaceHolder 4"/>
          <p:cNvSpPr>
            <a:spLocks noGrp="1"/>
          </p:cNvSpPr>
          <p:nvPr>
            <p:ph type="title"/>
          </p:nvPr>
        </p:nvSpPr>
        <p:spPr>
          <a:xfrm>
            <a:off x="1501560" y="2417760"/>
            <a:ext cx="2742840" cy="393120"/>
          </a:xfrm>
          <a:prstGeom prst="rect">
            <a:avLst/>
          </a:prstGeom>
          <a:noFill/>
          <a:ln w="0">
            <a:noFill/>
          </a:ln>
        </p:spPr>
        <p:txBody>
          <a:bodyPr lIns="91440" tIns="91440" rIns="91440" bIns="91440" anchor="ctr">
            <a:noAutofit/>
          </a:bodyPr>
          <a:lstStyle/>
          <a:p>
            <a:pPr indent="0">
              <a:buNone/>
            </a:pPr>
            <a:r>
              <a:rPr lang="fr-FR" sz="1700" b="0" u="none" strike="noStrike">
                <a:solidFill>
                  <a:schemeClr val="dk1"/>
                </a:solidFill>
                <a:effectLst/>
                <a:uFillTx/>
                <a:latin typeface="Arial"/>
              </a:rPr>
              <a:t>Click to edit the title text format</a:t>
            </a:r>
          </a:p>
        </p:txBody>
      </p:sp>
      <p:sp>
        <p:nvSpPr>
          <p:cNvPr id="18" name="PlaceHolder 5"/>
          <p:cNvSpPr>
            <a:spLocks noGrp="1"/>
          </p:cNvSpPr>
          <p:nvPr>
            <p:ph type="title"/>
          </p:nvPr>
        </p:nvSpPr>
        <p:spPr>
          <a:xfrm>
            <a:off x="5596920" y="2417760"/>
            <a:ext cx="2742840" cy="393120"/>
          </a:xfrm>
          <a:prstGeom prst="rect">
            <a:avLst/>
          </a:prstGeom>
          <a:noFill/>
          <a:ln w="0">
            <a:noFill/>
          </a:ln>
        </p:spPr>
        <p:txBody>
          <a:bodyPr lIns="91440" tIns="91440" rIns="91440" bIns="91440" anchor="ctr">
            <a:noAutofit/>
          </a:bodyPr>
          <a:lstStyle/>
          <a:p>
            <a:pPr indent="0">
              <a:buNone/>
            </a:pPr>
            <a:r>
              <a:rPr lang="fr-FR" sz="1700" b="0" u="none" strike="noStrike">
                <a:solidFill>
                  <a:schemeClr val="dk1"/>
                </a:solidFill>
                <a:effectLst/>
                <a:uFillTx/>
                <a:latin typeface="Arial"/>
              </a:rPr>
              <a:t>Click to edit the title text format</a:t>
            </a:r>
          </a:p>
        </p:txBody>
      </p:sp>
      <p:sp>
        <p:nvSpPr>
          <p:cNvPr id="19" name="PlaceHolder 6"/>
          <p:cNvSpPr>
            <a:spLocks noGrp="1"/>
          </p:cNvSpPr>
          <p:nvPr>
            <p:ph type="title"/>
          </p:nvPr>
        </p:nvSpPr>
        <p:spPr>
          <a:xfrm>
            <a:off x="803880" y="1359000"/>
            <a:ext cx="711720" cy="696240"/>
          </a:xfrm>
          <a:prstGeom prst="rect">
            <a:avLst/>
          </a:prstGeom>
          <a:solidFill>
            <a:schemeClr val="dk1"/>
          </a:solidFill>
          <a:ln w="0">
            <a:noFill/>
          </a:ln>
        </p:spPr>
        <p:txBody>
          <a:bodyPr lIns="91440" tIns="91440" rIns="91440" bIns="91440" anchor="ctr">
            <a:noAutofit/>
          </a:bodyPr>
          <a:lstStyle/>
          <a:p>
            <a:pPr indent="0" algn="ctr">
              <a:lnSpc>
                <a:spcPct val="100000"/>
              </a:lnSpc>
              <a:buNone/>
            </a:pPr>
            <a:r>
              <a:rPr lang="fr-FR" sz="3000" b="0" u="none" strike="noStrike">
                <a:solidFill>
                  <a:schemeClr val="lt1"/>
                </a:solidFill>
                <a:effectLst/>
                <a:uFillTx/>
                <a:latin typeface="Archivo Black"/>
                <a:ea typeface="Archivo Black"/>
              </a:rPr>
              <a:t>xx%</a:t>
            </a:r>
            <a:endParaRPr lang="fr-FR" sz="3000" b="0" u="none" strike="noStrike">
              <a:solidFill>
                <a:schemeClr val="dk1"/>
              </a:solidFill>
              <a:effectLst/>
              <a:uFillTx/>
              <a:latin typeface="Arial"/>
            </a:endParaRPr>
          </a:p>
        </p:txBody>
      </p:sp>
      <p:sp>
        <p:nvSpPr>
          <p:cNvPr id="20" name="PlaceHolder 7"/>
          <p:cNvSpPr>
            <a:spLocks noGrp="1"/>
          </p:cNvSpPr>
          <p:nvPr>
            <p:ph type="title"/>
          </p:nvPr>
        </p:nvSpPr>
        <p:spPr>
          <a:xfrm>
            <a:off x="803880" y="2493720"/>
            <a:ext cx="711720" cy="696240"/>
          </a:xfrm>
          <a:prstGeom prst="rect">
            <a:avLst/>
          </a:prstGeom>
          <a:solidFill>
            <a:schemeClr val="dk1"/>
          </a:solidFill>
          <a:ln w="0">
            <a:noFill/>
          </a:ln>
        </p:spPr>
        <p:txBody>
          <a:bodyPr lIns="91440" tIns="91440" rIns="91440" bIns="91440" anchor="ctr">
            <a:noAutofit/>
          </a:bodyPr>
          <a:lstStyle/>
          <a:p>
            <a:pPr indent="0" algn="ctr">
              <a:lnSpc>
                <a:spcPct val="100000"/>
              </a:lnSpc>
              <a:buNone/>
            </a:pPr>
            <a:r>
              <a:rPr lang="fr-FR" sz="3000" b="0" u="none" strike="noStrike">
                <a:solidFill>
                  <a:schemeClr val="lt1"/>
                </a:solidFill>
                <a:effectLst/>
                <a:uFillTx/>
                <a:latin typeface="Archivo Black"/>
                <a:ea typeface="Archivo Black"/>
              </a:rPr>
              <a:t>xx%</a:t>
            </a:r>
            <a:endParaRPr lang="fr-FR" sz="3000" b="0" u="none" strike="noStrike">
              <a:solidFill>
                <a:schemeClr val="dk1"/>
              </a:solidFill>
              <a:effectLst/>
              <a:uFillTx/>
              <a:latin typeface="Arial"/>
            </a:endParaRPr>
          </a:p>
        </p:txBody>
      </p:sp>
      <p:sp>
        <p:nvSpPr>
          <p:cNvPr id="21" name="PlaceHolder 8"/>
          <p:cNvSpPr>
            <a:spLocks noGrp="1"/>
          </p:cNvSpPr>
          <p:nvPr>
            <p:ph type="title"/>
          </p:nvPr>
        </p:nvSpPr>
        <p:spPr>
          <a:xfrm>
            <a:off x="4808520" y="1359000"/>
            <a:ext cx="711720" cy="696240"/>
          </a:xfrm>
          <a:prstGeom prst="rect">
            <a:avLst/>
          </a:prstGeom>
          <a:solidFill>
            <a:schemeClr val="dk1"/>
          </a:solidFill>
          <a:ln w="0">
            <a:noFill/>
          </a:ln>
        </p:spPr>
        <p:txBody>
          <a:bodyPr lIns="91440" tIns="91440" rIns="91440" bIns="91440" anchor="ctr">
            <a:noAutofit/>
          </a:bodyPr>
          <a:lstStyle/>
          <a:p>
            <a:pPr indent="0" algn="ctr">
              <a:lnSpc>
                <a:spcPct val="100000"/>
              </a:lnSpc>
              <a:buNone/>
            </a:pPr>
            <a:r>
              <a:rPr lang="fr-FR" sz="3000" b="0" u="none" strike="noStrike">
                <a:solidFill>
                  <a:schemeClr val="lt1"/>
                </a:solidFill>
                <a:effectLst/>
                <a:uFillTx/>
                <a:latin typeface="Archivo Black"/>
                <a:ea typeface="Archivo Black"/>
              </a:rPr>
              <a:t>xx%</a:t>
            </a:r>
            <a:endParaRPr lang="fr-FR" sz="3000" b="0" u="none" strike="noStrike">
              <a:solidFill>
                <a:schemeClr val="dk1"/>
              </a:solidFill>
              <a:effectLst/>
              <a:uFillTx/>
              <a:latin typeface="Arial"/>
            </a:endParaRPr>
          </a:p>
        </p:txBody>
      </p:sp>
      <p:sp>
        <p:nvSpPr>
          <p:cNvPr id="22" name="PlaceHolder 9"/>
          <p:cNvSpPr>
            <a:spLocks noGrp="1"/>
          </p:cNvSpPr>
          <p:nvPr>
            <p:ph type="title"/>
          </p:nvPr>
        </p:nvSpPr>
        <p:spPr>
          <a:xfrm>
            <a:off x="4808520" y="2493720"/>
            <a:ext cx="711720" cy="696240"/>
          </a:xfrm>
          <a:prstGeom prst="rect">
            <a:avLst/>
          </a:prstGeom>
          <a:solidFill>
            <a:schemeClr val="dk1"/>
          </a:solidFill>
          <a:ln w="0">
            <a:noFill/>
          </a:ln>
        </p:spPr>
        <p:txBody>
          <a:bodyPr lIns="91440" tIns="91440" rIns="91440" bIns="91440" anchor="ctr">
            <a:noAutofit/>
          </a:bodyPr>
          <a:lstStyle/>
          <a:p>
            <a:pPr indent="0" algn="ctr">
              <a:lnSpc>
                <a:spcPct val="100000"/>
              </a:lnSpc>
              <a:buNone/>
            </a:pPr>
            <a:r>
              <a:rPr lang="fr-FR" sz="3000" b="0" u="none" strike="noStrike">
                <a:solidFill>
                  <a:schemeClr val="lt1"/>
                </a:solidFill>
                <a:effectLst/>
                <a:uFillTx/>
                <a:latin typeface="Archivo Black"/>
                <a:ea typeface="Archivo Black"/>
              </a:rPr>
              <a:t>xx%</a:t>
            </a:r>
            <a:endParaRPr lang="fr-FR" sz="3000" b="0" u="none" strike="noStrike">
              <a:solidFill>
                <a:schemeClr val="dk1"/>
              </a:solidFill>
              <a:effectLst/>
              <a:uFillTx/>
              <a:latin typeface="Arial"/>
            </a:endParaRPr>
          </a:p>
        </p:txBody>
      </p:sp>
      <p:sp>
        <p:nvSpPr>
          <p:cNvPr id="23" name="PlaceHolder 10"/>
          <p:cNvSpPr>
            <a:spLocks noGrp="1"/>
          </p:cNvSpPr>
          <p:nvPr>
            <p:ph type="title"/>
          </p:nvPr>
        </p:nvSpPr>
        <p:spPr>
          <a:xfrm>
            <a:off x="1501560" y="3561120"/>
            <a:ext cx="2742840" cy="393120"/>
          </a:xfrm>
          <a:prstGeom prst="rect">
            <a:avLst/>
          </a:prstGeom>
          <a:noFill/>
          <a:ln w="0">
            <a:noFill/>
          </a:ln>
        </p:spPr>
        <p:txBody>
          <a:bodyPr lIns="91440" tIns="91440" rIns="91440" bIns="91440" anchor="ctr">
            <a:noAutofit/>
          </a:bodyPr>
          <a:lstStyle/>
          <a:p>
            <a:pPr indent="0">
              <a:buNone/>
            </a:pPr>
            <a:r>
              <a:rPr lang="fr-FR" sz="1700" b="0" u="none" strike="noStrike">
                <a:solidFill>
                  <a:schemeClr val="dk1"/>
                </a:solidFill>
                <a:effectLst/>
                <a:uFillTx/>
                <a:latin typeface="Arial"/>
              </a:rPr>
              <a:t>Click to edit the title text format</a:t>
            </a:r>
          </a:p>
        </p:txBody>
      </p:sp>
      <p:sp>
        <p:nvSpPr>
          <p:cNvPr id="24" name="PlaceHolder 11"/>
          <p:cNvSpPr>
            <a:spLocks noGrp="1"/>
          </p:cNvSpPr>
          <p:nvPr>
            <p:ph type="title"/>
          </p:nvPr>
        </p:nvSpPr>
        <p:spPr>
          <a:xfrm>
            <a:off x="5596920" y="3561120"/>
            <a:ext cx="2742840" cy="393120"/>
          </a:xfrm>
          <a:prstGeom prst="rect">
            <a:avLst/>
          </a:prstGeom>
          <a:noFill/>
          <a:ln w="0">
            <a:noFill/>
          </a:ln>
        </p:spPr>
        <p:txBody>
          <a:bodyPr lIns="91440" tIns="91440" rIns="91440" bIns="91440" anchor="ctr">
            <a:noAutofit/>
          </a:bodyPr>
          <a:lstStyle/>
          <a:p>
            <a:pPr indent="0">
              <a:buNone/>
            </a:pPr>
            <a:r>
              <a:rPr lang="fr-FR" sz="1700" b="0" u="none" strike="noStrike">
                <a:solidFill>
                  <a:schemeClr val="dk1"/>
                </a:solidFill>
                <a:effectLst/>
                <a:uFillTx/>
                <a:latin typeface="Arial"/>
              </a:rPr>
              <a:t>Click to edit the title text format</a:t>
            </a:r>
          </a:p>
        </p:txBody>
      </p:sp>
      <p:sp>
        <p:nvSpPr>
          <p:cNvPr id="25" name="PlaceHolder 12"/>
          <p:cNvSpPr>
            <a:spLocks noGrp="1"/>
          </p:cNvSpPr>
          <p:nvPr>
            <p:ph type="title"/>
          </p:nvPr>
        </p:nvSpPr>
        <p:spPr>
          <a:xfrm>
            <a:off x="803880" y="3637080"/>
            <a:ext cx="711720" cy="696240"/>
          </a:xfrm>
          <a:prstGeom prst="rect">
            <a:avLst/>
          </a:prstGeom>
          <a:solidFill>
            <a:schemeClr val="dk1"/>
          </a:solidFill>
          <a:ln w="0">
            <a:noFill/>
          </a:ln>
        </p:spPr>
        <p:txBody>
          <a:bodyPr lIns="91440" tIns="91440" rIns="91440" bIns="91440" anchor="ctr">
            <a:noAutofit/>
          </a:bodyPr>
          <a:lstStyle/>
          <a:p>
            <a:pPr indent="0" algn="ctr">
              <a:lnSpc>
                <a:spcPct val="100000"/>
              </a:lnSpc>
              <a:buNone/>
            </a:pPr>
            <a:r>
              <a:rPr lang="fr-FR" sz="3000" b="0" u="none" strike="noStrike">
                <a:solidFill>
                  <a:schemeClr val="lt1"/>
                </a:solidFill>
                <a:effectLst/>
                <a:uFillTx/>
                <a:latin typeface="Archivo Black"/>
                <a:ea typeface="Archivo Black"/>
              </a:rPr>
              <a:t>xx%</a:t>
            </a:r>
            <a:endParaRPr lang="fr-FR" sz="3000" b="0" u="none" strike="noStrike">
              <a:solidFill>
                <a:schemeClr val="dk1"/>
              </a:solidFill>
              <a:effectLst/>
              <a:uFillTx/>
              <a:latin typeface="Arial"/>
            </a:endParaRPr>
          </a:p>
        </p:txBody>
      </p:sp>
      <p:sp>
        <p:nvSpPr>
          <p:cNvPr id="26" name="PlaceHolder 13"/>
          <p:cNvSpPr>
            <a:spLocks noGrp="1"/>
          </p:cNvSpPr>
          <p:nvPr>
            <p:ph type="title"/>
          </p:nvPr>
        </p:nvSpPr>
        <p:spPr>
          <a:xfrm>
            <a:off x="4808520" y="3637080"/>
            <a:ext cx="711720" cy="696240"/>
          </a:xfrm>
          <a:prstGeom prst="rect">
            <a:avLst/>
          </a:prstGeom>
          <a:solidFill>
            <a:schemeClr val="dk1"/>
          </a:solidFill>
          <a:ln w="0">
            <a:noFill/>
          </a:ln>
        </p:spPr>
        <p:txBody>
          <a:bodyPr lIns="91440" tIns="91440" rIns="91440" bIns="91440" anchor="ctr">
            <a:noAutofit/>
          </a:bodyPr>
          <a:lstStyle/>
          <a:p>
            <a:pPr indent="0" algn="ctr">
              <a:lnSpc>
                <a:spcPct val="100000"/>
              </a:lnSpc>
              <a:buNone/>
            </a:pPr>
            <a:r>
              <a:rPr lang="fr-FR" sz="3000" b="0" u="none" strike="noStrike">
                <a:solidFill>
                  <a:schemeClr val="lt1"/>
                </a:solidFill>
                <a:effectLst/>
                <a:uFillTx/>
                <a:latin typeface="Archivo Black"/>
                <a:ea typeface="Archivo Black"/>
              </a:rPr>
              <a:t>xx%</a:t>
            </a:r>
            <a:endParaRPr lang="fr-FR" sz="3000" b="0" u="none" strike="noStrike">
              <a:solidFill>
                <a:schemeClr val="dk1"/>
              </a:solidFill>
              <a:effectLst/>
              <a:uFillTx/>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TITLE_ONLY_4">
    <p:bg>
      <p:bgPr>
        <a:blipFill rotWithShape="0">
          <a:blip r:embed="rId2"/>
          <a:stretch/>
        </a:blipFill>
        <a:effectLst/>
      </p:bgPr>
    </p:bg>
    <p:spTree>
      <p:nvGrpSpPr>
        <p:cNvPr id="1" name=""/>
        <p:cNvGrpSpPr/>
        <p:nvPr/>
      </p:nvGrpSpPr>
      <p:grpSpPr>
        <a:xfrm>
          <a:off x="0" y="0"/>
          <a:ext cx="0" cy="0"/>
          <a:chOff x="0" y="0"/>
          <a:chExt cx="0" cy="0"/>
        </a:xfrm>
      </p:grpSpPr>
      <p:sp>
        <p:nvSpPr>
          <p:cNvPr id="27"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bg>
      <p:bgPr>
        <a:blipFill rotWithShape="0">
          <a:blip r:embed="rId2"/>
          <a:stretch/>
        </a:blipFill>
        <a:effectLst/>
      </p:bgPr>
    </p:bg>
    <p:spTree>
      <p:nvGrpSpPr>
        <p:cNvPr id="1" name=""/>
        <p:cNvGrpSpPr/>
        <p:nvPr/>
      </p:nvGrpSpPr>
      <p:grpSpPr>
        <a:xfrm>
          <a:off x="0" y="0"/>
          <a:ext cx="0" cy="0"/>
          <a:chOff x="0" y="0"/>
          <a:chExt cx="0" cy="0"/>
        </a:xfrm>
      </p:grpSpPr>
      <p:sp>
        <p:nvSpPr>
          <p:cNvPr id="28" name="PlaceHolder 1"/>
          <p:cNvSpPr>
            <a:spLocks noGrp="1"/>
          </p:cNvSpPr>
          <p:nvPr>
            <p:ph type="title"/>
          </p:nvPr>
        </p:nvSpPr>
        <p:spPr>
          <a:xfrm>
            <a:off x="1025280" y="2275200"/>
            <a:ext cx="7092720" cy="1338120"/>
          </a:xfrm>
          <a:prstGeom prst="rect">
            <a:avLst/>
          </a:prstGeom>
          <a:noFill/>
          <a:ln w="0">
            <a:noFill/>
          </a:ln>
        </p:spPr>
        <p:txBody>
          <a:bodyPr lIns="91440" tIns="91440" rIns="91440" bIns="91440" anchor="ctr">
            <a:noAutofit/>
          </a:bodyPr>
          <a:lstStyle/>
          <a:p>
            <a:pPr indent="0">
              <a:buNone/>
            </a:pPr>
            <a:r>
              <a:rPr lang="fr-FR" sz="5000" b="0" u="none" strike="noStrike">
                <a:solidFill>
                  <a:schemeClr val="dk1"/>
                </a:solidFill>
                <a:effectLst/>
                <a:uFillTx/>
                <a:latin typeface="Arial"/>
              </a:rPr>
              <a:t>Click to edit the title text format</a:t>
            </a:r>
          </a:p>
        </p:txBody>
      </p:sp>
      <p:sp>
        <p:nvSpPr>
          <p:cNvPr id="29" name="PlaceHolder 2"/>
          <p:cNvSpPr>
            <a:spLocks noGrp="1"/>
          </p:cNvSpPr>
          <p:nvPr>
            <p:ph type="title"/>
          </p:nvPr>
        </p:nvSpPr>
        <p:spPr>
          <a:xfrm>
            <a:off x="3960360" y="793800"/>
            <a:ext cx="1222920" cy="1222920"/>
          </a:xfrm>
          <a:prstGeom prst="rect">
            <a:avLst/>
          </a:prstGeom>
          <a:noFill/>
          <a:ln w="9360">
            <a:solidFill>
              <a:schemeClr val="dk1"/>
            </a:solidFill>
            <a:round/>
          </a:ln>
        </p:spPr>
        <p:txBody>
          <a:bodyPr lIns="91440" tIns="91440" rIns="91440" bIns="91440" anchor="ctr">
            <a:noAutofit/>
          </a:bodyPr>
          <a:lstStyle/>
          <a:p>
            <a:pPr indent="0" algn="ctr">
              <a:lnSpc>
                <a:spcPct val="100000"/>
              </a:lnSpc>
              <a:buNone/>
            </a:pPr>
            <a:r>
              <a:rPr lang="fr-FR" sz="6000" b="0" u="none" strike="noStrike">
                <a:solidFill>
                  <a:schemeClr val="dk1"/>
                </a:solidFill>
                <a:effectLst/>
                <a:uFillTx/>
                <a:latin typeface="Archivo Black"/>
                <a:ea typeface="Archivo Black"/>
              </a:rPr>
              <a:t>xx%</a:t>
            </a:r>
            <a:endParaRPr lang="fr-FR" sz="6000" b="0" u="none" strike="noStrike">
              <a:solidFill>
                <a:schemeClr val="dk1"/>
              </a:solidFill>
              <a:effectLst/>
              <a:uFillTx/>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8">
    <p:bg>
      <p:bgPr>
        <a:blipFill rotWithShape="0">
          <a:blip r:embed="rId2"/>
          <a:stretch/>
        </a:blipFill>
        <a:effectLst/>
      </p:bgPr>
    </p:bg>
    <p:spTree>
      <p:nvGrpSpPr>
        <p:cNvPr id="1" name=""/>
        <p:cNvGrpSpPr/>
        <p:nvPr/>
      </p:nvGrpSpPr>
      <p:grpSpPr>
        <a:xfrm>
          <a:off x="0" y="0"/>
          <a:ext cx="0" cy="0"/>
          <a:chOff x="0" y="0"/>
          <a:chExt cx="0" cy="0"/>
        </a:xfrm>
      </p:grpSpPr>
      <p:pic>
        <p:nvPicPr>
          <p:cNvPr id="30" name="Google Shape;81;p21"/>
          <p:cNvPicPr/>
          <p:nvPr/>
        </p:nvPicPr>
        <p:blipFill>
          <a:blip r:embed="rId3"/>
          <a:srcRect b="64434"/>
          <a:stretch/>
        </p:blipFill>
        <p:spPr>
          <a:xfrm>
            <a:off x="0" y="3314880"/>
            <a:ext cx="9143640" cy="1828440"/>
          </a:xfrm>
          <a:prstGeom prst="rect">
            <a:avLst/>
          </a:prstGeom>
          <a:noFill/>
          <a:ln w="0">
            <a:noFill/>
          </a:ln>
        </p:spPr>
      </p:pic>
      <p:sp>
        <p:nvSpPr>
          <p:cNvPr id="31" name="PlaceHolder 1"/>
          <p:cNvSpPr>
            <a:spLocks noGrp="1"/>
          </p:cNvSpPr>
          <p:nvPr>
            <p:ph type="title"/>
          </p:nvPr>
        </p:nvSpPr>
        <p:spPr>
          <a:xfrm>
            <a:off x="1963440" y="3849480"/>
            <a:ext cx="5217120" cy="758520"/>
          </a:xfrm>
          <a:prstGeom prst="rect">
            <a:avLst/>
          </a:prstGeom>
          <a:noFill/>
          <a:ln w="0">
            <a:noFill/>
          </a:ln>
        </p:spPr>
        <p:txBody>
          <a:bodyPr lIns="91440" tIns="91440" rIns="91440" bIns="91440" anchor="ctr">
            <a:noAutofit/>
          </a:bodyPr>
          <a:lstStyle/>
          <a:p>
            <a:pPr indent="0">
              <a:buNone/>
            </a:pPr>
            <a:r>
              <a:rPr lang="fr-FR" sz="2000" b="0" u="none" strike="noStrike">
                <a:solidFill>
                  <a:schemeClr val="dk1"/>
                </a:solidFill>
                <a:effectLst/>
                <a:uFillTx/>
                <a:latin typeface="Arial"/>
              </a:rPr>
              <a:t>Click to edit the title text format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CUSTOM_4">
    <p:bg>
      <p:bgPr>
        <a:blipFill rotWithShape="0">
          <a:blip r:embed="rId2"/>
          <a:stretch/>
        </a:blipFill>
        <a:effectLst/>
      </p:bgPr>
    </p:bg>
    <p:spTree>
      <p:nvGrpSpPr>
        <p:cNvPr id="1" name=""/>
        <p:cNvGrpSpPr/>
        <p:nvPr/>
      </p:nvGrpSpPr>
      <p:grpSpPr>
        <a:xfrm>
          <a:off x="0" y="0"/>
          <a:ext cx="0" cy="0"/>
          <a:chOff x="0" y="0"/>
          <a:chExt cx="0" cy="0"/>
        </a:xfrm>
      </p:grpSpPr>
      <p:sp>
        <p:nvSpPr>
          <p:cNvPr id="32" name="PlaceHolder 1"/>
          <p:cNvSpPr>
            <a:spLocks noGrp="1"/>
          </p:cNvSpPr>
          <p:nvPr>
            <p:ph type="title"/>
          </p:nvPr>
        </p:nvSpPr>
        <p:spPr>
          <a:xfrm>
            <a:off x="713160" y="866520"/>
            <a:ext cx="3487320" cy="825480"/>
          </a:xfrm>
          <a:prstGeom prst="rect">
            <a:avLst/>
          </a:prstGeom>
          <a:noFill/>
          <a:ln w="0">
            <a:noFill/>
          </a:ln>
        </p:spPr>
        <p:txBody>
          <a:bodyPr lIns="91440" tIns="91440" rIns="91440" bIns="91440" anchor="ctr">
            <a:noAutofit/>
          </a:bodyPr>
          <a:lstStyle/>
          <a:p>
            <a:pPr indent="0" algn="ctr">
              <a:lnSpc>
                <a:spcPct val="100000"/>
              </a:lnSpc>
              <a:buNone/>
            </a:pPr>
            <a:r>
              <a:rPr lang="fr-FR" sz="6000" b="0" u="none" strike="noStrike">
                <a:solidFill>
                  <a:schemeClr val="dk1"/>
                </a:solidFill>
                <a:effectLst/>
                <a:uFillTx/>
                <a:latin typeface="Archivo Black"/>
                <a:ea typeface="Archivo Black"/>
              </a:rPr>
              <a:t>xx%</a:t>
            </a:r>
            <a:endParaRPr lang="fr-FR" sz="6000" b="0" u="none" strike="noStrike">
              <a:solidFill>
                <a:schemeClr val="dk1"/>
              </a:solidFill>
              <a:effectLst/>
              <a:uFillTx/>
              <a:latin typeface="Arial"/>
            </a:endParaRPr>
          </a:p>
        </p:txBody>
      </p:sp>
      <p:sp>
        <p:nvSpPr>
          <p:cNvPr id="33" name="PlaceHolder 2"/>
          <p:cNvSpPr>
            <a:spLocks noGrp="1"/>
          </p:cNvSpPr>
          <p:nvPr>
            <p:ph type="title"/>
          </p:nvPr>
        </p:nvSpPr>
        <p:spPr>
          <a:xfrm>
            <a:off x="4943160" y="866520"/>
            <a:ext cx="3487320" cy="825480"/>
          </a:xfrm>
          <a:prstGeom prst="rect">
            <a:avLst/>
          </a:prstGeom>
          <a:noFill/>
          <a:ln w="0">
            <a:noFill/>
          </a:ln>
        </p:spPr>
        <p:txBody>
          <a:bodyPr lIns="91440" tIns="91440" rIns="91440" bIns="91440" anchor="ctr">
            <a:noAutofit/>
          </a:bodyPr>
          <a:lstStyle/>
          <a:p>
            <a:pPr indent="0" algn="ctr">
              <a:lnSpc>
                <a:spcPct val="100000"/>
              </a:lnSpc>
              <a:buNone/>
            </a:pPr>
            <a:r>
              <a:rPr lang="fr-FR" sz="6000" b="0" u="none" strike="noStrike">
                <a:solidFill>
                  <a:schemeClr val="dk1"/>
                </a:solidFill>
                <a:effectLst/>
                <a:uFillTx/>
                <a:latin typeface="Archivo Black"/>
                <a:ea typeface="Archivo Black"/>
              </a:rPr>
              <a:t>xx%</a:t>
            </a:r>
            <a:endParaRPr lang="fr-FR" sz="6000" b="0" u="none" strike="noStrike">
              <a:solidFill>
                <a:schemeClr val="dk1"/>
              </a:solidFill>
              <a:effectLst/>
              <a:uFillTx/>
              <a:latin typeface="Arial"/>
            </a:endParaRPr>
          </a:p>
        </p:txBody>
      </p:sp>
      <p:sp>
        <p:nvSpPr>
          <p:cNvPr id="34" name="PlaceHolder 3"/>
          <p:cNvSpPr>
            <a:spLocks noGrp="1"/>
          </p:cNvSpPr>
          <p:nvPr>
            <p:ph type="title"/>
          </p:nvPr>
        </p:nvSpPr>
        <p:spPr>
          <a:xfrm>
            <a:off x="4943160" y="2844720"/>
            <a:ext cx="3487320" cy="825480"/>
          </a:xfrm>
          <a:prstGeom prst="rect">
            <a:avLst/>
          </a:prstGeom>
          <a:noFill/>
          <a:ln w="0">
            <a:noFill/>
          </a:ln>
        </p:spPr>
        <p:txBody>
          <a:bodyPr lIns="91440" tIns="91440" rIns="91440" bIns="91440" anchor="ctr">
            <a:noAutofit/>
          </a:bodyPr>
          <a:lstStyle/>
          <a:p>
            <a:pPr indent="0" algn="ctr">
              <a:lnSpc>
                <a:spcPct val="100000"/>
              </a:lnSpc>
              <a:buNone/>
            </a:pPr>
            <a:r>
              <a:rPr lang="fr-FR" sz="6000" b="0" u="none" strike="noStrike">
                <a:solidFill>
                  <a:schemeClr val="dk1"/>
                </a:solidFill>
                <a:effectLst/>
                <a:uFillTx/>
                <a:latin typeface="Archivo Black"/>
                <a:ea typeface="Archivo Black"/>
              </a:rPr>
              <a:t>xx%</a:t>
            </a:r>
            <a:endParaRPr lang="fr-FR" sz="6000" b="0" u="none" strike="noStrike">
              <a:solidFill>
                <a:schemeClr val="dk1"/>
              </a:solidFill>
              <a:effectLst/>
              <a:uFillTx/>
              <a:latin typeface="Arial"/>
            </a:endParaRPr>
          </a:p>
        </p:txBody>
      </p:sp>
      <p:sp>
        <p:nvSpPr>
          <p:cNvPr id="35" name="PlaceHolder 4"/>
          <p:cNvSpPr>
            <a:spLocks noGrp="1"/>
          </p:cNvSpPr>
          <p:nvPr>
            <p:ph type="title"/>
          </p:nvPr>
        </p:nvSpPr>
        <p:spPr>
          <a:xfrm>
            <a:off x="713160" y="2844720"/>
            <a:ext cx="3487320" cy="825480"/>
          </a:xfrm>
          <a:prstGeom prst="rect">
            <a:avLst/>
          </a:prstGeom>
          <a:noFill/>
          <a:ln w="0">
            <a:noFill/>
          </a:ln>
        </p:spPr>
        <p:txBody>
          <a:bodyPr lIns="91440" tIns="91440" rIns="91440" bIns="91440" anchor="ctr">
            <a:noAutofit/>
          </a:bodyPr>
          <a:lstStyle/>
          <a:p>
            <a:pPr indent="0" algn="ctr">
              <a:lnSpc>
                <a:spcPct val="100000"/>
              </a:lnSpc>
              <a:buNone/>
            </a:pPr>
            <a:r>
              <a:rPr lang="fr-FR" sz="6000" b="0" u="none" strike="noStrike">
                <a:solidFill>
                  <a:schemeClr val="dk1"/>
                </a:solidFill>
                <a:effectLst/>
                <a:uFillTx/>
                <a:latin typeface="Archivo Black"/>
                <a:ea typeface="Archivo Black"/>
              </a:rPr>
              <a:t>xx%</a:t>
            </a:r>
            <a:endParaRPr lang="fr-FR" sz="6000" b="0" u="none" strike="noStrike">
              <a:solidFill>
                <a:schemeClr val="dk1"/>
              </a:solidFill>
              <a:effectLst/>
              <a:uFillTx/>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CUSTOM_2">
    <p:bg>
      <p:bgPr>
        <a:blipFill rotWithShape="0">
          <a:blip r:embed="rId2"/>
          <a:stretch/>
        </a:blipFill>
        <a:effectLst/>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6099120" y="1682640"/>
            <a:ext cx="2331360" cy="1005480"/>
          </a:xfrm>
          <a:prstGeom prst="rect">
            <a:avLst/>
          </a:prstGeom>
          <a:solidFill>
            <a:schemeClr val="dk1"/>
          </a:solidFill>
          <a:ln w="19080">
            <a:solidFill>
              <a:schemeClr val="dk1"/>
            </a:solidFill>
            <a:round/>
          </a:ln>
        </p:spPr>
        <p:txBody>
          <a:bodyPr lIns="91440" tIns="91440" rIns="91440" bIns="91440" anchor="b">
            <a:noAutofit/>
          </a:bodyPr>
          <a:lstStyle/>
          <a:p>
            <a:pPr indent="0">
              <a:buNone/>
            </a:pPr>
            <a:r>
              <a:rPr lang="fr-FR" sz="1700" b="0" u="none" strike="noStrike">
                <a:solidFill>
                  <a:schemeClr val="dk1"/>
                </a:solidFill>
                <a:effectLst/>
                <a:uFillTx/>
                <a:latin typeface="Arial"/>
              </a:rPr>
              <a:t>Click to edit the title text format</a:t>
            </a:r>
          </a:p>
        </p:txBody>
      </p:sp>
      <p:sp>
        <p:nvSpPr>
          <p:cNvPr id="37" name="PlaceHolder 2"/>
          <p:cNvSpPr>
            <a:spLocks noGrp="1"/>
          </p:cNvSpPr>
          <p:nvPr>
            <p:ph type="title"/>
          </p:nvPr>
        </p:nvSpPr>
        <p:spPr>
          <a:xfrm>
            <a:off x="3410280" y="1682640"/>
            <a:ext cx="2331360" cy="1005480"/>
          </a:xfrm>
          <a:prstGeom prst="rect">
            <a:avLst/>
          </a:prstGeom>
          <a:solidFill>
            <a:schemeClr val="dk1"/>
          </a:solidFill>
          <a:ln w="19080">
            <a:solidFill>
              <a:schemeClr val="dk1"/>
            </a:solidFill>
            <a:round/>
          </a:ln>
        </p:spPr>
        <p:txBody>
          <a:bodyPr lIns="91440" tIns="91440" rIns="91440" bIns="91440" anchor="b">
            <a:noAutofit/>
          </a:bodyPr>
          <a:lstStyle/>
          <a:p>
            <a:pPr indent="0">
              <a:buNone/>
            </a:pPr>
            <a:r>
              <a:rPr lang="fr-FR" sz="1700" b="0" u="none" strike="noStrike">
                <a:solidFill>
                  <a:schemeClr val="dk1"/>
                </a:solidFill>
                <a:effectLst/>
                <a:uFillTx/>
                <a:latin typeface="Arial"/>
              </a:rPr>
              <a:t>Click to edit the title text format</a:t>
            </a:r>
          </a:p>
        </p:txBody>
      </p:sp>
      <p:sp>
        <p:nvSpPr>
          <p:cNvPr id="38" name="PlaceHolder 3"/>
          <p:cNvSpPr>
            <a:spLocks noGrp="1"/>
          </p:cNvSpPr>
          <p:nvPr>
            <p:ph type="title"/>
          </p:nvPr>
        </p:nvSpPr>
        <p:spPr>
          <a:xfrm>
            <a:off x="720000" y="1682640"/>
            <a:ext cx="2332440" cy="1005480"/>
          </a:xfrm>
          <a:prstGeom prst="rect">
            <a:avLst/>
          </a:prstGeom>
          <a:solidFill>
            <a:schemeClr val="dk1"/>
          </a:solidFill>
          <a:ln w="19080">
            <a:solidFill>
              <a:schemeClr val="dk1"/>
            </a:solidFill>
            <a:round/>
          </a:ln>
        </p:spPr>
        <p:txBody>
          <a:bodyPr lIns="91440" tIns="91440" rIns="91440" bIns="91440" anchor="b">
            <a:noAutofit/>
          </a:bodyPr>
          <a:lstStyle/>
          <a:p>
            <a:pPr indent="0">
              <a:buNone/>
            </a:pPr>
            <a:r>
              <a:rPr lang="fr-FR" sz="1700" b="0" u="none" strike="noStrike">
                <a:solidFill>
                  <a:schemeClr val="dk1"/>
                </a:solidFill>
                <a:effectLst/>
                <a:uFillTx/>
                <a:latin typeface="Arial"/>
              </a:rPr>
              <a:t>Click to edit the title text format</a:t>
            </a:r>
          </a:p>
        </p:txBody>
      </p:sp>
      <p:sp>
        <p:nvSpPr>
          <p:cNvPr id="39" name="PlaceHolder 4"/>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CUSTOM_1">
    <p:bg>
      <p:bgPr>
        <a:blipFill rotWithShape="0">
          <a:blip r:embed="rId2"/>
          <a:stretch/>
        </a:blipFill>
        <a:effectLst/>
      </p:bgPr>
    </p:bg>
    <p:spTree>
      <p:nvGrpSpPr>
        <p:cNvPr id="1" name=""/>
        <p:cNvGrpSpPr/>
        <p:nvPr/>
      </p:nvGrpSpPr>
      <p:grpSpPr>
        <a:xfrm>
          <a:off x="0" y="0"/>
          <a:ext cx="0" cy="0"/>
          <a:chOff x="0" y="0"/>
          <a:chExt cx="0" cy="0"/>
        </a:xfrm>
      </p:grpSpPr>
      <p:sp>
        <p:nvSpPr>
          <p:cNvPr id="40" name="PlaceHolder 1"/>
          <p:cNvSpPr>
            <a:spLocks noGrp="1"/>
          </p:cNvSpPr>
          <p:nvPr>
            <p:ph type="title"/>
          </p:nvPr>
        </p:nvSpPr>
        <p:spPr>
          <a:xfrm>
            <a:off x="1207080" y="1695960"/>
            <a:ext cx="2878200" cy="393120"/>
          </a:xfrm>
          <a:prstGeom prst="rect">
            <a:avLst/>
          </a:prstGeom>
          <a:solidFill>
            <a:schemeClr val="accent1"/>
          </a:solidFill>
          <a:ln w="9360">
            <a:solidFill>
              <a:schemeClr val="dk1"/>
            </a:solidFill>
            <a:round/>
          </a:ln>
        </p:spPr>
        <p:txBody>
          <a:bodyPr lIns="91440" tIns="91440" rIns="91440" bIns="91440" anchor="ctr">
            <a:noAutofit/>
          </a:bodyPr>
          <a:lstStyle/>
          <a:p>
            <a:pPr indent="0">
              <a:buNone/>
            </a:pPr>
            <a:r>
              <a:rPr lang="fr-FR" sz="2500" b="0" u="none" strike="noStrike">
                <a:solidFill>
                  <a:schemeClr val="dk1"/>
                </a:solidFill>
                <a:effectLst/>
                <a:uFillTx/>
                <a:latin typeface="Arial"/>
              </a:rPr>
              <a:t>Click to edit the title text format</a:t>
            </a:r>
          </a:p>
        </p:txBody>
      </p:sp>
      <p:sp>
        <p:nvSpPr>
          <p:cNvPr id="41" name="PlaceHolder 2"/>
          <p:cNvSpPr>
            <a:spLocks noGrp="1"/>
          </p:cNvSpPr>
          <p:nvPr>
            <p:ph type="title"/>
          </p:nvPr>
        </p:nvSpPr>
        <p:spPr>
          <a:xfrm>
            <a:off x="5058360" y="1695960"/>
            <a:ext cx="2878200" cy="393120"/>
          </a:xfrm>
          <a:prstGeom prst="rect">
            <a:avLst/>
          </a:prstGeom>
          <a:solidFill>
            <a:schemeClr val="accent1"/>
          </a:solidFill>
          <a:ln w="9360">
            <a:solidFill>
              <a:schemeClr val="dk1"/>
            </a:solidFill>
            <a:round/>
          </a:ln>
        </p:spPr>
        <p:txBody>
          <a:bodyPr lIns="91440" tIns="91440" rIns="91440" bIns="91440" anchor="ctr">
            <a:noAutofit/>
          </a:bodyPr>
          <a:lstStyle/>
          <a:p>
            <a:pPr indent="0">
              <a:buNone/>
            </a:pPr>
            <a:r>
              <a:rPr lang="fr-FR" sz="2500" b="0" u="none" strike="noStrike">
                <a:solidFill>
                  <a:schemeClr val="dk1"/>
                </a:solidFill>
                <a:effectLst/>
                <a:uFillTx/>
                <a:latin typeface="Arial"/>
              </a:rPr>
              <a:t>Click to edit the title text format</a:t>
            </a:r>
          </a:p>
        </p:txBody>
      </p:sp>
      <p:sp>
        <p:nvSpPr>
          <p:cNvPr id="42" name="PlaceHolder 3"/>
          <p:cNvSpPr>
            <a:spLocks noGrp="1"/>
          </p:cNvSpPr>
          <p:nvPr>
            <p:ph type="title"/>
          </p:nvPr>
        </p:nvSpPr>
        <p:spPr>
          <a:xfrm>
            <a:off x="1207080" y="3220560"/>
            <a:ext cx="2878200" cy="393120"/>
          </a:xfrm>
          <a:prstGeom prst="rect">
            <a:avLst/>
          </a:prstGeom>
          <a:solidFill>
            <a:schemeClr val="accent1"/>
          </a:solidFill>
          <a:ln w="9360">
            <a:solidFill>
              <a:schemeClr val="dk1"/>
            </a:solidFill>
            <a:round/>
          </a:ln>
        </p:spPr>
        <p:txBody>
          <a:bodyPr lIns="91440" tIns="91440" rIns="91440" bIns="91440" anchor="ctr">
            <a:noAutofit/>
          </a:bodyPr>
          <a:lstStyle/>
          <a:p>
            <a:pPr indent="0">
              <a:buNone/>
            </a:pPr>
            <a:r>
              <a:rPr lang="fr-FR" sz="2500" b="0" u="none" strike="noStrike">
                <a:solidFill>
                  <a:schemeClr val="dk1"/>
                </a:solidFill>
                <a:effectLst/>
                <a:uFillTx/>
                <a:latin typeface="Arial"/>
              </a:rPr>
              <a:t>Click to edit the title text format</a:t>
            </a:r>
          </a:p>
        </p:txBody>
      </p:sp>
      <p:sp>
        <p:nvSpPr>
          <p:cNvPr id="43" name="PlaceHolder 4"/>
          <p:cNvSpPr>
            <a:spLocks noGrp="1"/>
          </p:cNvSpPr>
          <p:nvPr>
            <p:ph type="title"/>
          </p:nvPr>
        </p:nvSpPr>
        <p:spPr>
          <a:xfrm>
            <a:off x="5058360" y="3220560"/>
            <a:ext cx="2878200" cy="393120"/>
          </a:xfrm>
          <a:prstGeom prst="rect">
            <a:avLst/>
          </a:prstGeom>
          <a:solidFill>
            <a:schemeClr val="accent1"/>
          </a:solidFill>
          <a:ln w="9360">
            <a:solidFill>
              <a:schemeClr val="dk1"/>
            </a:solidFill>
            <a:round/>
          </a:ln>
        </p:spPr>
        <p:txBody>
          <a:bodyPr lIns="91440" tIns="91440" rIns="91440" bIns="91440" anchor="ctr">
            <a:noAutofit/>
          </a:bodyPr>
          <a:lstStyle/>
          <a:p>
            <a:pPr indent="0">
              <a:buNone/>
            </a:pPr>
            <a:r>
              <a:rPr lang="fr-FR" sz="2500" b="0" u="none" strike="noStrike">
                <a:solidFill>
                  <a:schemeClr val="dk1"/>
                </a:solidFill>
                <a:effectLst/>
                <a:uFillTx/>
                <a:latin typeface="Arial"/>
              </a:rPr>
              <a:t>Click to edit the title text format</a:t>
            </a:r>
          </a:p>
        </p:txBody>
      </p:sp>
      <p:sp>
        <p:nvSpPr>
          <p:cNvPr id="44" name="PlaceHolder 5"/>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CUSTOM_5">
    <p:bg>
      <p:bgPr>
        <a:blipFill rotWithShape="0">
          <a:blip r:embed="rId2"/>
          <a:stretch/>
        </a:blipFill>
        <a:effectLst/>
      </p:bgPr>
    </p:bg>
    <p:spTree>
      <p:nvGrpSpPr>
        <p:cNvPr id="1" name=""/>
        <p:cNvGrpSpPr/>
        <p:nvPr/>
      </p:nvGrpSpPr>
      <p:grpSpPr>
        <a:xfrm>
          <a:off x="0" y="0"/>
          <a:ext cx="0" cy="0"/>
          <a:chOff x="0" y="0"/>
          <a:chExt cx="0" cy="0"/>
        </a:xfrm>
      </p:grpSpPr>
      <p:sp>
        <p:nvSpPr>
          <p:cNvPr id="45" name="PlaceHolder 1"/>
          <p:cNvSpPr>
            <a:spLocks noGrp="1"/>
          </p:cNvSpPr>
          <p:nvPr>
            <p:ph type="title"/>
          </p:nvPr>
        </p:nvSpPr>
        <p:spPr>
          <a:xfrm>
            <a:off x="720000" y="1695960"/>
            <a:ext cx="2262960" cy="393120"/>
          </a:xfrm>
          <a:prstGeom prst="rect">
            <a:avLst/>
          </a:prstGeom>
          <a:solidFill>
            <a:schemeClr val="accent1"/>
          </a:solidFill>
          <a:ln w="9360">
            <a:solidFill>
              <a:schemeClr val="dk1"/>
            </a:solidFill>
            <a:round/>
          </a:ln>
        </p:spPr>
        <p:txBody>
          <a:bodyPr lIns="91440" tIns="91440" rIns="91440" bIns="91440" anchor="ctr">
            <a:noAutofit/>
          </a:bodyPr>
          <a:lstStyle/>
          <a:p>
            <a:pPr indent="0">
              <a:buNone/>
            </a:pPr>
            <a:r>
              <a:rPr lang="fr-FR" sz="2500" b="0" u="none" strike="noStrike">
                <a:solidFill>
                  <a:schemeClr val="dk1"/>
                </a:solidFill>
                <a:effectLst/>
                <a:uFillTx/>
                <a:latin typeface="Arial"/>
              </a:rPr>
              <a:t>Click to edit the title text format</a:t>
            </a:r>
          </a:p>
        </p:txBody>
      </p:sp>
      <p:sp>
        <p:nvSpPr>
          <p:cNvPr id="46" name="PlaceHolder 2"/>
          <p:cNvSpPr>
            <a:spLocks noGrp="1"/>
          </p:cNvSpPr>
          <p:nvPr>
            <p:ph type="title"/>
          </p:nvPr>
        </p:nvSpPr>
        <p:spPr>
          <a:xfrm>
            <a:off x="3440520" y="1695960"/>
            <a:ext cx="2262960" cy="393120"/>
          </a:xfrm>
          <a:prstGeom prst="rect">
            <a:avLst/>
          </a:prstGeom>
          <a:solidFill>
            <a:schemeClr val="accent1"/>
          </a:solidFill>
          <a:ln w="9360">
            <a:solidFill>
              <a:schemeClr val="dk1"/>
            </a:solidFill>
            <a:round/>
          </a:ln>
        </p:spPr>
        <p:txBody>
          <a:bodyPr lIns="91440" tIns="91440" rIns="91440" bIns="91440" anchor="ctr">
            <a:noAutofit/>
          </a:bodyPr>
          <a:lstStyle/>
          <a:p>
            <a:pPr indent="0">
              <a:buNone/>
            </a:pPr>
            <a:r>
              <a:rPr lang="fr-FR" sz="2500" b="0" u="none" strike="noStrike">
                <a:solidFill>
                  <a:schemeClr val="dk1"/>
                </a:solidFill>
                <a:effectLst/>
                <a:uFillTx/>
                <a:latin typeface="Arial"/>
              </a:rPr>
              <a:t>Click to edit the title text format</a:t>
            </a:r>
          </a:p>
        </p:txBody>
      </p:sp>
      <p:sp>
        <p:nvSpPr>
          <p:cNvPr id="47" name="PlaceHolder 3"/>
          <p:cNvSpPr>
            <a:spLocks noGrp="1"/>
          </p:cNvSpPr>
          <p:nvPr>
            <p:ph type="title"/>
          </p:nvPr>
        </p:nvSpPr>
        <p:spPr>
          <a:xfrm>
            <a:off x="720000" y="3220560"/>
            <a:ext cx="2262960" cy="393120"/>
          </a:xfrm>
          <a:prstGeom prst="rect">
            <a:avLst/>
          </a:prstGeom>
          <a:solidFill>
            <a:schemeClr val="accent1"/>
          </a:solidFill>
          <a:ln w="9360">
            <a:solidFill>
              <a:schemeClr val="dk1"/>
            </a:solidFill>
            <a:round/>
          </a:ln>
        </p:spPr>
        <p:txBody>
          <a:bodyPr lIns="91440" tIns="91440" rIns="91440" bIns="91440" anchor="ctr">
            <a:noAutofit/>
          </a:bodyPr>
          <a:lstStyle/>
          <a:p>
            <a:pPr indent="0">
              <a:buNone/>
            </a:pPr>
            <a:r>
              <a:rPr lang="fr-FR" sz="2500" b="0" u="none" strike="noStrike">
                <a:solidFill>
                  <a:schemeClr val="dk1"/>
                </a:solidFill>
                <a:effectLst/>
                <a:uFillTx/>
                <a:latin typeface="Arial"/>
              </a:rPr>
              <a:t>Click to edit the title text format</a:t>
            </a:r>
          </a:p>
        </p:txBody>
      </p:sp>
      <p:sp>
        <p:nvSpPr>
          <p:cNvPr id="48" name="PlaceHolder 4"/>
          <p:cNvSpPr>
            <a:spLocks noGrp="1"/>
          </p:cNvSpPr>
          <p:nvPr>
            <p:ph type="title"/>
          </p:nvPr>
        </p:nvSpPr>
        <p:spPr>
          <a:xfrm>
            <a:off x="3440520" y="3220560"/>
            <a:ext cx="2262960" cy="393120"/>
          </a:xfrm>
          <a:prstGeom prst="rect">
            <a:avLst/>
          </a:prstGeom>
          <a:solidFill>
            <a:schemeClr val="accent1"/>
          </a:solidFill>
          <a:ln w="9360">
            <a:solidFill>
              <a:schemeClr val="dk1"/>
            </a:solidFill>
            <a:round/>
          </a:ln>
        </p:spPr>
        <p:txBody>
          <a:bodyPr lIns="91440" tIns="91440" rIns="91440" bIns="91440" anchor="ctr">
            <a:noAutofit/>
          </a:bodyPr>
          <a:lstStyle/>
          <a:p>
            <a:pPr indent="0">
              <a:buNone/>
            </a:pPr>
            <a:r>
              <a:rPr lang="fr-FR" sz="2500" b="0" u="none" strike="noStrike">
                <a:solidFill>
                  <a:schemeClr val="dk1"/>
                </a:solidFill>
                <a:effectLst/>
                <a:uFillTx/>
                <a:latin typeface="Arial"/>
              </a:rPr>
              <a:t>Click to edit the title text format</a:t>
            </a:r>
          </a:p>
        </p:txBody>
      </p:sp>
      <p:sp>
        <p:nvSpPr>
          <p:cNvPr id="49" name="PlaceHolder 5"/>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
        <p:nvSpPr>
          <p:cNvPr id="50" name="PlaceHolder 6"/>
          <p:cNvSpPr>
            <a:spLocks noGrp="1"/>
          </p:cNvSpPr>
          <p:nvPr>
            <p:ph type="title"/>
          </p:nvPr>
        </p:nvSpPr>
        <p:spPr>
          <a:xfrm>
            <a:off x="6161040" y="1695960"/>
            <a:ext cx="2262960" cy="393120"/>
          </a:xfrm>
          <a:prstGeom prst="rect">
            <a:avLst/>
          </a:prstGeom>
          <a:solidFill>
            <a:schemeClr val="accent1"/>
          </a:solidFill>
          <a:ln w="9360">
            <a:solidFill>
              <a:schemeClr val="dk1"/>
            </a:solidFill>
            <a:round/>
          </a:ln>
        </p:spPr>
        <p:txBody>
          <a:bodyPr lIns="91440" tIns="91440" rIns="91440" bIns="91440" anchor="ctr">
            <a:noAutofit/>
          </a:bodyPr>
          <a:lstStyle/>
          <a:p>
            <a:pPr indent="0">
              <a:buNone/>
            </a:pPr>
            <a:r>
              <a:rPr lang="fr-FR" sz="2500" b="0" u="none" strike="noStrike">
                <a:solidFill>
                  <a:schemeClr val="dk1"/>
                </a:solidFill>
                <a:effectLst/>
                <a:uFillTx/>
                <a:latin typeface="Arial"/>
              </a:rPr>
              <a:t>Click to edit the title text format</a:t>
            </a:r>
          </a:p>
        </p:txBody>
      </p:sp>
      <p:sp>
        <p:nvSpPr>
          <p:cNvPr id="51" name="PlaceHolder 7"/>
          <p:cNvSpPr>
            <a:spLocks noGrp="1"/>
          </p:cNvSpPr>
          <p:nvPr>
            <p:ph type="title"/>
          </p:nvPr>
        </p:nvSpPr>
        <p:spPr>
          <a:xfrm>
            <a:off x="6161040" y="3220560"/>
            <a:ext cx="2262960" cy="393120"/>
          </a:xfrm>
          <a:prstGeom prst="rect">
            <a:avLst/>
          </a:prstGeom>
          <a:solidFill>
            <a:schemeClr val="accent1"/>
          </a:solidFill>
          <a:ln w="9360">
            <a:solidFill>
              <a:schemeClr val="dk1"/>
            </a:solidFill>
            <a:round/>
          </a:ln>
        </p:spPr>
        <p:txBody>
          <a:bodyPr lIns="91440" tIns="91440" rIns="91440" bIns="91440" anchor="ctr">
            <a:noAutofit/>
          </a:bodyPr>
          <a:lstStyle/>
          <a:p>
            <a:pPr indent="0">
              <a:buNone/>
            </a:pPr>
            <a:r>
              <a:rPr lang="fr-FR" sz="2500" b="0" u="none" strike="noStrike">
                <a:solidFill>
                  <a:schemeClr val="dk1"/>
                </a:solidFill>
                <a:effectLst/>
                <a:uFillTx/>
                <a:latin typeface="Arial"/>
              </a:rPr>
              <a:t>Click to edit the title text format</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CUSTOM_9">
    <p:bg>
      <p:bgPr>
        <a:blipFill rotWithShape="0">
          <a:blip r:embed="rId2"/>
          <a:stretch/>
        </a:blipFill>
        <a:effectLst/>
      </p:bgPr>
    </p:bg>
    <p:spTree>
      <p:nvGrpSpPr>
        <p:cNvPr id="1" name=""/>
        <p:cNvGrpSpPr/>
        <p:nvPr/>
      </p:nvGrpSpPr>
      <p:grpSpPr>
        <a:xfrm>
          <a:off x="0" y="0"/>
          <a:ext cx="0" cy="0"/>
          <a:chOff x="0" y="0"/>
          <a:chExt cx="0" cy="0"/>
        </a:xfrm>
      </p:grpSpPr>
      <p:sp>
        <p:nvSpPr>
          <p:cNvPr id="52"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CUSTOM_6">
    <p:bg>
      <p:bgPr>
        <a:blipFill rotWithShape="0">
          <a:blip r:embed="rId2"/>
          <a:stretch/>
        </a:blipFill>
        <a:effectLst/>
      </p:bgPr>
    </p:bg>
    <p:spTree>
      <p:nvGrpSpPr>
        <p:cNvPr id="1" name=""/>
        <p:cNvGrpSpPr/>
        <p:nvPr/>
      </p:nvGrpSpPr>
      <p:grpSpPr>
        <a:xfrm>
          <a:off x="0" y="0"/>
          <a:ext cx="0" cy="0"/>
          <a:chOff x="0" y="0"/>
          <a:chExt cx="0" cy="0"/>
        </a:xfrm>
      </p:grpSpPr>
      <p:sp>
        <p:nvSpPr>
          <p:cNvPr id="53" name="PlaceHolder 1"/>
          <p:cNvSpPr>
            <a:spLocks noGrp="1"/>
          </p:cNvSpPr>
          <p:nvPr>
            <p:ph type="title"/>
          </p:nvPr>
        </p:nvSpPr>
        <p:spPr>
          <a:xfrm>
            <a:off x="720000" y="1083960"/>
            <a:ext cx="3412800" cy="1842480"/>
          </a:xfrm>
          <a:prstGeom prst="rect">
            <a:avLst/>
          </a:prstGeom>
          <a:noFill/>
          <a:ln w="0">
            <a:noFill/>
          </a:ln>
        </p:spPr>
        <p:txBody>
          <a:bodyPr lIns="91440" tIns="91440" rIns="91440" bIns="91440" anchor="ctr">
            <a:noAutofit/>
          </a:bodyPr>
          <a:lstStyle/>
          <a:p>
            <a:pPr indent="0">
              <a:buNone/>
            </a:pPr>
            <a:r>
              <a:rPr lang="fr-FR" sz="4000" b="0" u="none" strike="noStrike">
                <a:solidFill>
                  <a:schemeClr val="dk1"/>
                </a:solidFill>
                <a:effectLst/>
                <a:uFillTx/>
                <a:latin typeface="Arial"/>
              </a:rPr>
              <a:t>Click to edit the title text format</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bg>
      <p:bgPr>
        <a:blipFill rotWithShape="0">
          <a:blip r:embed="rId2"/>
          <a:stretch/>
        </a:blip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1766880" y="1533960"/>
            <a:ext cx="5610240" cy="1371960"/>
          </a:xfrm>
          <a:prstGeom prst="rect">
            <a:avLst/>
          </a:prstGeom>
          <a:noFill/>
          <a:ln w="0">
            <a:noFill/>
          </a:ln>
        </p:spPr>
        <p:txBody>
          <a:bodyPr lIns="91440" tIns="91440" rIns="91440" bIns="91440" anchor="ctr">
            <a:noAutofit/>
          </a:bodyPr>
          <a:lstStyle/>
          <a:p>
            <a:pPr indent="0" algn="ctr">
              <a:lnSpc>
                <a:spcPct val="100000"/>
              </a:lnSpc>
              <a:buNone/>
            </a:pPr>
            <a:r>
              <a:rPr lang="fr-FR" sz="10000" b="0" u="none" strike="noStrike">
                <a:solidFill>
                  <a:schemeClr val="dk1"/>
                </a:solidFill>
                <a:effectLst/>
                <a:uFillTx/>
                <a:latin typeface="Archivo Black"/>
                <a:ea typeface="Archivo Black"/>
              </a:rPr>
              <a:t>xx%</a:t>
            </a:r>
            <a:endParaRPr lang="fr-FR" sz="10000" b="0" u="none" strike="noStrike">
              <a:solidFill>
                <a:schemeClr val="dk1"/>
              </a:solidFill>
              <a:effectLst/>
              <a:uFillTx/>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CUSTOM_7">
    <p:bg>
      <p:bgPr>
        <a:blipFill rotWithShape="0">
          <a:blip r:embed="rId2"/>
          <a:stretch/>
        </a:blipFill>
        <a:effectLst/>
      </p:bgPr>
    </p:bg>
    <p:spTree>
      <p:nvGrpSpPr>
        <p:cNvPr id="1" name=""/>
        <p:cNvGrpSpPr/>
        <p:nvPr/>
      </p:nvGrpSpPr>
      <p:grpSpPr>
        <a:xfrm>
          <a:off x="0" y="0"/>
          <a:ext cx="0" cy="0"/>
          <a:chOff x="0" y="0"/>
          <a:chExt cx="0" cy="0"/>
        </a:xfrm>
      </p:grpSpPr>
      <p:sp>
        <p:nvSpPr>
          <p:cNvPr id="54" name="PlaceHolder 1"/>
          <p:cNvSpPr>
            <a:spLocks noGrp="1"/>
          </p:cNvSpPr>
          <p:nvPr>
            <p:ph type="title"/>
          </p:nvPr>
        </p:nvSpPr>
        <p:spPr>
          <a:xfrm>
            <a:off x="874080" y="311400"/>
            <a:ext cx="7395120" cy="1341720"/>
          </a:xfrm>
          <a:prstGeom prst="rect">
            <a:avLst/>
          </a:prstGeom>
          <a:noFill/>
          <a:ln w="0">
            <a:noFill/>
          </a:ln>
        </p:spPr>
        <p:txBody>
          <a:bodyPr lIns="91440" tIns="91440" rIns="91440" bIns="91440" anchor="ctr">
            <a:noAutofit/>
          </a:bodyPr>
          <a:lstStyle/>
          <a:p>
            <a:pPr indent="0">
              <a:buNone/>
            </a:pPr>
            <a:r>
              <a:rPr lang="fr-FR" sz="6000" b="0" u="none" strike="noStrike">
                <a:solidFill>
                  <a:schemeClr val="dk1"/>
                </a:solidFill>
                <a:effectLst/>
                <a:uFillTx/>
                <a:latin typeface="Arial"/>
              </a:rPr>
              <a:t>Click to edit the title text format</a:t>
            </a:r>
          </a:p>
        </p:txBody>
      </p:sp>
      <p:pic>
        <p:nvPicPr>
          <p:cNvPr id="55" name="Google Shape;146;p28"/>
          <p:cNvPicPr/>
          <p:nvPr/>
        </p:nvPicPr>
        <p:blipFill>
          <a:blip r:embed="rId3"/>
          <a:srcRect b="64434"/>
          <a:stretch/>
        </p:blipFill>
        <p:spPr>
          <a:xfrm>
            <a:off x="0" y="3314880"/>
            <a:ext cx="9143640" cy="1828440"/>
          </a:xfrm>
          <a:prstGeom prst="rect">
            <a:avLst/>
          </a:prstGeom>
          <a:noFill/>
          <a:ln w="0">
            <a:noFill/>
          </a:ln>
        </p:spPr>
      </p:pic>
      <p:sp>
        <p:nvSpPr>
          <p:cNvPr id="56" name="Google Shape;147;p28"/>
          <p:cNvSpPr/>
          <p:nvPr/>
        </p:nvSpPr>
        <p:spPr>
          <a:xfrm>
            <a:off x="2125800" y="3784320"/>
            <a:ext cx="4892040" cy="553680"/>
          </a:xfrm>
          <a:prstGeom prst="rect">
            <a:avLst/>
          </a:prstGeom>
          <a:no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spcBef>
                <a:spcPts val="300"/>
              </a:spcBef>
              <a:tabLst>
                <a:tab pos="0" algn="l"/>
              </a:tabLst>
            </a:pPr>
            <a:r>
              <a:rPr lang="en" sz="1200" b="0" u="none" strike="noStrike">
                <a:solidFill>
                  <a:schemeClr val="lt1"/>
                </a:solidFill>
                <a:effectLst/>
                <a:uFillTx/>
                <a:latin typeface="Assistant"/>
                <a:ea typeface="Assistant"/>
              </a:rPr>
              <a:t>CREDITS: This presentation template was created by </a:t>
            </a:r>
            <a:r>
              <a:rPr lang="en" sz="1200" b="1" u="sng" strike="noStrike">
                <a:solidFill>
                  <a:schemeClr val="lt1"/>
                </a:solidFill>
                <a:effectLst/>
                <a:uFillTx/>
                <a:latin typeface="Assistant"/>
                <a:ea typeface="Assistant"/>
                <a:hlinkClick r:id="rId4"/>
              </a:rPr>
              <a:t>Slidesgo</a:t>
            </a:r>
            <a:r>
              <a:rPr lang="en" sz="1200" b="0" u="none" strike="noStrike">
                <a:solidFill>
                  <a:schemeClr val="lt1"/>
                </a:solidFill>
                <a:effectLst/>
                <a:uFillTx/>
                <a:latin typeface="Assistant"/>
                <a:ea typeface="Assistant"/>
              </a:rPr>
              <a:t>, and includes icons, infographics &amp; images by </a:t>
            </a:r>
            <a:r>
              <a:rPr lang="en" sz="1200" b="1" u="sng" strike="noStrike">
                <a:solidFill>
                  <a:schemeClr val="lt1"/>
                </a:solidFill>
                <a:effectLst/>
                <a:uFillTx/>
                <a:latin typeface="Assistant"/>
                <a:ea typeface="Assistant"/>
                <a:hlinkClick r:id="rId5"/>
              </a:rPr>
              <a:t>Freepik</a:t>
            </a:r>
            <a:endParaRPr lang="en-US" sz="1200" b="0" u="none" strike="noStrike">
              <a:solidFill>
                <a:srgbClr val="000000"/>
              </a:solidFill>
              <a:effectLst/>
              <a:uFillTx/>
              <a:latin typeface="OpenSymbo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CUSTOM_10">
    <p:bg>
      <p:bgPr>
        <a:blipFill rotWithShape="0">
          <a:blip r:embed="rId2"/>
          <a:stretch/>
        </a:blipFill>
        <a:effectLst/>
      </p:bgPr>
    </p:bg>
    <p:spTree>
      <p:nvGrpSpPr>
        <p:cNvPr id="1" name=""/>
        <p:cNvGrpSpPr/>
        <p:nvPr/>
      </p:nvGrpSpPr>
      <p:grpSpPr>
        <a:xfrm>
          <a:off x="0" y="0"/>
          <a:ext cx="0" cy="0"/>
          <a:chOff x="0" y="0"/>
          <a:chExt cx="0" cy="0"/>
        </a:xfrm>
      </p:grpSpPr>
      <p:pic>
        <p:nvPicPr>
          <p:cNvPr id="57" name="Google Shape;150;p29"/>
          <p:cNvPicPr/>
          <p:nvPr/>
        </p:nvPicPr>
        <p:blipFill>
          <a:blip r:embed="rId3"/>
          <a:srcRect b="64434"/>
          <a:stretch/>
        </p:blipFill>
        <p:spPr>
          <a:xfrm>
            <a:off x="0" y="3314880"/>
            <a:ext cx="9143640" cy="1828440"/>
          </a:xfrm>
          <a:prstGeom prst="rect">
            <a:avLst/>
          </a:prstGeom>
          <a:noFill/>
          <a:ln w="0">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USTOM_10_1">
    <p:bg>
      <p:bgPr>
        <a:blipFill rotWithShape="0">
          <a:blip r:embed="rId2"/>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reserve="1">
  <p:cSld name="TITLE_AND_BODY">
    <p:bg>
      <p:bgPr>
        <a:blipFill rotWithShape="0">
          <a:blip r:embed="rId2"/>
          <a:stretch/>
        </a:blipFill>
        <a:effectLst/>
      </p:bgPr>
    </p:bg>
    <p:spTree>
      <p:nvGrpSpPr>
        <p:cNvPr id="1" name=""/>
        <p:cNvGrpSpPr/>
        <p:nvPr/>
      </p:nvGrpSpPr>
      <p:grpSpPr>
        <a:xfrm>
          <a:off x="0" y="0"/>
          <a:ext cx="0" cy="0"/>
          <a:chOff x="0" y="0"/>
          <a:chExt cx="0" cy="0"/>
        </a:xfrm>
      </p:grpSpPr>
      <p:sp>
        <p:nvSpPr>
          <p:cNvPr id="58"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
        <p:nvSpPr>
          <p:cNvPr id="59" name="PlaceHolder 2"/>
          <p:cNvSpPr>
            <a:spLocks noGrp="1"/>
          </p:cNvSpPr>
          <p:nvPr>
            <p:ph type="body"/>
          </p:nvPr>
        </p:nvSpPr>
        <p:spPr>
          <a:xfrm>
            <a:off x="720000" y="1203120"/>
            <a:ext cx="7703640" cy="340020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2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2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2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2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2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2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200" b="0" u="none" strike="noStrike">
                <a:solidFill>
                  <a:srgbClr val="000000"/>
                </a:solidFill>
                <a:effectLst/>
                <a:uFillTx/>
                <a:latin typeface="Arial"/>
              </a:rPr>
              <a:t>Seventh Outline Level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ONE_COLUMN_TEXT_2">
    <p:bg>
      <p:bgPr>
        <a:solidFill>
          <a:schemeClr val="lt1"/>
        </a:solidFill>
        <a:effectLst/>
      </p:bgPr>
    </p:bg>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762120"/>
            <a:ext cx="4821120" cy="196236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61" name="PlaceHolder 2"/>
          <p:cNvSpPr>
            <a:spLocks noGrp="1"/>
          </p:cNvSpPr>
          <p:nvPr>
            <p:ph type="body"/>
          </p:nvPr>
        </p:nvSpPr>
        <p:spPr>
          <a:xfrm>
            <a:off x="609480" y="2646000"/>
            <a:ext cx="4821120" cy="200160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Seventh Outline Level</a:t>
            </a:r>
          </a:p>
        </p:txBody>
      </p:sp>
      <p:sp>
        <p:nvSpPr>
          <p:cNvPr id="62" name="PlaceHolder 3"/>
          <p:cNvSpPr>
            <a:spLocks noGrp="1"/>
          </p:cNvSpPr>
          <p:nvPr>
            <p:ph type="body"/>
          </p:nvPr>
        </p:nvSpPr>
        <p:spPr>
          <a:xfrm>
            <a:off x="4977000" y="1374480"/>
            <a:ext cx="3232440" cy="2912760"/>
          </a:xfrm>
          <a:prstGeom prst="rect">
            <a:avLst/>
          </a:prstGeom>
          <a:noFill/>
          <a:ln w="0">
            <a:noFill/>
          </a:ln>
        </p:spPr>
        <p:txBody>
          <a:bodyPr lIns="90000" tIns="45000" rIns="90000" bIns="45000" anchor="t">
            <a:normAutofit fontScale="47500" lnSpcReduction="19999"/>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ITLE_AND_TWO_COLUMNS">
    <p:bg>
      <p:bgPr>
        <a:blipFill rotWithShape="0">
          <a:blip r:embed="rId2"/>
          <a:stretch/>
        </a:blipFill>
        <a:effectLst/>
      </p:bgPr>
    </p:bg>
    <p:spTree>
      <p:nvGrpSpPr>
        <p:cNvPr id="1" name=""/>
        <p:cNvGrpSpPr/>
        <p:nvPr/>
      </p:nvGrpSpPr>
      <p:grpSpPr>
        <a:xfrm>
          <a:off x="0" y="0"/>
          <a:ext cx="0" cy="0"/>
          <a:chOff x="0" y="0"/>
          <a:chExt cx="0" cy="0"/>
        </a:xfrm>
      </p:grpSpPr>
      <p:sp>
        <p:nvSpPr>
          <p:cNvPr id="63"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
        <p:nvSpPr>
          <p:cNvPr id="64" name="PlaceHolder 2"/>
          <p:cNvSpPr>
            <a:spLocks noGrp="1"/>
          </p:cNvSpPr>
          <p:nvPr>
            <p:ph type="title"/>
          </p:nvPr>
        </p:nvSpPr>
        <p:spPr>
          <a:xfrm>
            <a:off x="720000" y="1738080"/>
            <a:ext cx="2742840" cy="456840"/>
          </a:xfrm>
          <a:prstGeom prst="rect">
            <a:avLst/>
          </a:prstGeom>
          <a:solidFill>
            <a:schemeClr val="dk1"/>
          </a:solidFill>
          <a:ln w="19080">
            <a:solidFill>
              <a:schemeClr val="dk1"/>
            </a:solidFill>
            <a:round/>
          </a:ln>
        </p:spPr>
        <p:txBody>
          <a:bodyPr lIns="91440" tIns="91440" rIns="91440" bIns="91440" anchor="ctr">
            <a:noAutofit/>
          </a:bodyPr>
          <a:lstStyle/>
          <a:p>
            <a:pPr indent="0">
              <a:buNone/>
            </a:pPr>
            <a:r>
              <a:rPr lang="fr-FR" sz="1700" b="0" u="none" strike="noStrike">
                <a:solidFill>
                  <a:schemeClr val="dk1"/>
                </a:solidFill>
                <a:effectLst/>
                <a:uFillTx/>
                <a:latin typeface="Arial"/>
              </a:rPr>
              <a:t>Click to edit the title text format</a:t>
            </a:r>
          </a:p>
        </p:txBody>
      </p:sp>
      <p:sp>
        <p:nvSpPr>
          <p:cNvPr id="65" name="PlaceHolder 3"/>
          <p:cNvSpPr>
            <a:spLocks noGrp="1"/>
          </p:cNvSpPr>
          <p:nvPr>
            <p:ph type="title"/>
          </p:nvPr>
        </p:nvSpPr>
        <p:spPr>
          <a:xfrm>
            <a:off x="5680800" y="1738080"/>
            <a:ext cx="2742840" cy="456840"/>
          </a:xfrm>
          <a:prstGeom prst="rect">
            <a:avLst/>
          </a:prstGeom>
          <a:solidFill>
            <a:schemeClr val="dk1"/>
          </a:solidFill>
          <a:ln w="19080">
            <a:solidFill>
              <a:schemeClr val="dk1"/>
            </a:solidFill>
            <a:round/>
          </a:ln>
        </p:spPr>
        <p:txBody>
          <a:bodyPr lIns="91440" tIns="91440" rIns="91440" bIns="91440" anchor="ctr">
            <a:noAutofit/>
          </a:bodyPr>
          <a:lstStyle/>
          <a:p>
            <a:pPr indent="0">
              <a:buNone/>
            </a:pPr>
            <a:r>
              <a:rPr lang="fr-FR" sz="1700" b="0" u="none" strike="noStrike">
                <a:solidFill>
                  <a:schemeClr val="dk1"/>
                </a:solidFill>
                <a:effectLst/>
                <a:uFillTx/>
                <a:latin typeface="Arial"/>
              </a:rPr>
              <a:t>Click to edit the title text format</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_ONLY">
    <p:bg>
      <p:bgPr>
        <a:blipFill rotWithShape="0">
          <a:blip r:embed="rId2"/>
          <a:stretch/>
        </a:blipFill>
        <a:effectLst/>
      </p:bgPr>
    </p:bg>
    <p:spTree>
      <p:nvGrpSpPr>
        <p:cNvPr id="1" name=""/>
        <p:cNvGrpSpPr/>
        <p:nvPr/>
      </p:nvGrpSpPr>
      <p:grpSpPr>
        <a:xfrm>
          <a:off x="0" y="0"/>
          <a:ext cx="0" cy="0"/>
          <a:chOff x="0" y="0"/>
          <a:chExt cx="0" cy="0"/>
        </a:xfrm>
      </p:grpSpPr>
      <p:sp>
        <p:nvSpPr>
          <p:cNvPr id="66"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ONE_COLUMN_TEXT">
    <p:bg>
      <p:bgPr>
        <a:blipFill rotWithShape="0">
          <a:blip r:embed="rId2"/>
          <a:stretch/>
        </a:blipFill>
        <a:effectLst/>
      </p:bgPr>
    </p:bg>
    <p:spTree>
      <p:nvGrpSpPr>
        <p:cNvPr id="1" name=""/>
        <p:cNvGrpSpPr/>
        <p:nvPr/>
      </p:nvGrpSpPr>
      <p:grpSpPr>
        <a:xfrm>
          <a:off x="0" y="0"/>
          <a:ext cx="0" cy="0"/>
          <a:chOff x="0" y="0"/>
          <a:chExt cx="0" cy="0"/>
        </a:xfrm>
      </p:grpSpPr>
      <p:sp>
        <p:nvSpPr>
          <p:cNvPr id="67" name="PlaceHolder 1"/>
          <p:cNvSpPr>
            <a:spLocks noGrp="1"/>
          </p:cNvSpPr>
          <p:nvPr>
            <p:ph type="title"/>
          </p:nvPr>
        </p:nvSpPr>
        <p:spPr>
          <a:xfrm>
            <a:off x="713160" y="2020680"/>
            <a:ext cx="7717320" cy="731160"/>
          </a:xfrm>
          <a:prstGeom prst="rect">
            <a:avLst/>
          </a:prstGeom>
          <a:noFill/>
          <a:ln w="0">
            <a:noFill/>
          </a:ln>
        </p:spPr>
        <p:txBody>
          <a:bodyPr lIns="91440" tIns="91440" rIns="91440" bIns="91440" anchor="ctr">
            <a:noAutofit/>
          </a:bodyPr>
          <a:lstStyle/>
          <a:p>
            <a:pPr indent="0">
              <a:buNone/>
            </a:pPr>
            <a:r>
              <a:rPr lang="fr-FR" sz="4000" b="0" u="none" strike="noStrike">
                <a:solidFill>
                  <a:schemeClr val="dk1"/>
                </a:solidFill>
                <a:effectLst/>
                <a:uFillTx/>
                <a:latin typeface="Arial"/>
              </a:rPr>
              <a:t>Click to edit the title text format</a:t>
            </a:r>
          </a:p>
        </p:txBody>
      </p:sp>
      <p:pic>
        <p:nvPicPr>
          <p:cNvPr id="68" name="Google Shape;30;p7"/>
          <p:cNvPicPr/>
          <p:nvPr/>
        </p:nvPicPr>
        <p:blipFill>
          <a:blip r:embed="rId3"/>
          <a:srcRect b="77764"/>
          <a:stretch/>
        </p:blipFill>
        <p:spPr>
          <a:xfrm>
            <a:off x="0" y="0"/>
            <a:ext cx="9143640" cy="1142640"/>
          </a:xfrm>
          <a:prstGeom prst="rect">
            <a:avLst/>
          </a:prstGeom>
          <a:noFill/>
          <a:ln w="0">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MAIN_POINT">
    <p:bg>
      <p:bgPr>
        <a:blipFill rotWithShape="0">
          <a:blip r:embed="rId2"/>
          <a:stretch/>
        </a:blipFill>
        <a:effectLst/>
      </p:bgPr>
    </p:bg>
    <p:spTree>
      <p:nvGrpSpPr>
        <p:cNvPr id="1" name=""/>
        <p:cNvGrpSpPr/>
        <p:nvPr/>
      </p:nvGrpSpPr>
      <p:grpSpPr>
        <a:xfrm>
          <a:off x="0" y="0"/>
          <a:ext cx="0" cy="0"/>
          <a:chOff x="0" y="0"/>
          <a:chExt cx="0" cy="0"/>
        </a:xfrm>
      </p:grpSpPr>
      <p:sp>
        <p:nvSpPr>
          <p:cNvPr id="69" name="PlaceHolder 1"/>
          <p:cNvSpPr>
            <a:spLocks noGrp="1"/>
          </p:cNvSpPr>
          <p:nvPr>
            <p:ph type="title"/>
          </p:nvPr>
        </p:nvSpPr>
        <p:spPr>
          <a:xfrm>
            <a:off x="1695240" y="834120"/>
            <a:ext cx="5753520" cy="3475080"/>
          </a:xfrm>
          <a:prstGeom prst="rect">
            <a:avLst/>
          </a:prstGeom>
          <a:noFill/>
          <a:ln w="0">
            <a:noFill/>
          </a:ln>
        </p:spPr>
        <p:txBody>
          <a:bodyPr lIns="91440" tIns="91440" rIns="91440" bIns="91440" anchor="ctr">
            <a:noAutofit/>
          </a:bodyPr>
          <a:lstStyle/>
          <a:p>
            <a:pPr indent="0">
              <a:buNone/>
            </a:pPr>
            <a:r>
              <a:rPr lang="fr-FR" sz="8500" b="0" u="none" strike="noStrike">
                <a:solidFill>
                  <a:schemeClr val="dk1"/>
                </a:solidFill>
                <a:effectLst/>
                <a:uFillTx/>
                <a:latin typeface="Arial"/>
              </a:rPr>
              <a:t>Click to edit the title text format</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SECTION_TITLE_AND_DESCRIPTION">
    <p:bg>
      <p:bgPr>
        <a:blipFill rotWithShape="0">
          <a:blip r:embed="rId2"/>
          <a:stretch/>
        </a:blipFill>
        <a:effectLst/>
      </p:bgPr>
    </p:bg>
    <p:spTree>
      <p:nvGrpSpPr>
        <p:cNvPr id="1" name=""/>
        <p:cNvGrpSpPr/>
        <p:nvPr/>
      </p:nvGrpSpPr>
      <p:grpSpPr>
        <a:xfrm>
          <a:off x="0" y="0"/>
          <a:ext cx="0" cy="0"/>
          <a:chOff x="0" y="0"/>
          <a:chExt cx="0" cy="0"/>
        </a:xfrm>
      </p:grpSpPr>
      <p:sp>
        <p:nvSpPr>
          <p:cNvPr id="70" name="PlaceHolder 1"/>
          <p:cNvSpPr>
            <a:spLocks noGrp="1"/>
          </p:cNvSpPr>
          <p:nvPr>
            <p:ph type="body"/>
          </p:nvPr>
        </p:nvSpPr>
        <p:spPr>
          <a:xfrm>
            <a:off x="720000" y="1570680"/>
            <a:ext cx="4046760" cy="218592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Seventh Outline Level</a:t>
            </a:r>
          </a:p>
        </p:txBody>
      </p:sp>
      <p:sp>
        <p:nvSpPr>
          <p:cNvPr id="71" name="PlaceHolder 2"/>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CAPTION_ONLY">
    <p:bg>
      <p:bgPr>
        <a:blipFill rotWithShape="0">
          <a:blip r:embed="rId2"/>
          <a:stretch/>
        </a:blipFill>
        <a:effectLst/>
      </p:bgPr>
    </p:bg>
    <p:spTree>
      <p:nvGrpSpPr>
        <p:cNvPr id="1" name=""/>
        <p:cNvGrpSpPr/>
        <p:nvPr/>
      </p:nvGrpSpPr>
      <p:grpSpPr>
        <a:xfrm>
          <a:off x="0" y="0"/>
          <a:ext cx="0" cy="0"/>
          <a:chOff x="0" y="0"/>
          <a:chExt cx="0" cy="0"/>
        </a:xfrm>
      </p:grpSpPr>
      <p:sp>
        <p:nvSpPr>
          <p:cNvPr id="72" name="PlaceHolder 1"/>
          <p:cNvSpPr>
            <a:spLocks noGrp="1"/>
          </p:cNvSpPr>
          <p:nvPr>
            <p:ph type="body"/>
          </p:nvPr>
        </p:nvSpPr>
        <p:spPr>
          <a:xfrm>
            <a:off x="720000" y="2269080"/>
            <a:ext cx="7703640" cy="604800"/>
          </a:xfrm>
          <a:prstGeom prst="rect">
            <a:avLst/>
          </a:prstGeom>
          <a:noFill/>
          <a:ln w="9360">
            <a:solidFill>
              <a:schemeClr val="dk1"/>
            </a:solidFill>
            <a:round/>
          </a:ln>
        </p:spPr>
        <p:txBody>
          <a:bodyPr lIns="91440" tIns="91440" rIns="91440" bIns="91440" anchor="ctr">
            <a:noAutofit/>
          </a:bodyPr>
          <a:lstStyle/>
          <a:p>
            <a:pPr marL="432000" indent="-324000">
              <a:spcBef>
                <a:spcPts val="1417"/>
              </a:spcBef>
              <a:buClr>
                <a:srgbClr val="000000"/>
              </a:buClr>
              <a:buSzPct val="45000"/>
              <a:buFont typeface="Wingdings" charset="2"/>
              <a:buChar char=""/>
            </a:pPr>
            <a:r>
              <a:rPr lang="fr-FR" sz="40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40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40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40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40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40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4000" b="0" u="none" strike="noStrike">
                <a:solidFill>
                  <a:srgbClr val="000000"/>
                </a:solidFill>
                <a:effectLst/>
                <a:uFillTx/>
                <a:latin typeface="Arial"/>
              </a:rPr>
              <a:t>Seventh Outline Level</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simple-light-2">
    <p:bg>
      <p:bgPr>
        <a:solidFill>
          <a:schemeClr val="dk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CUSTOM_2_1">
    <p:bg>
      <p:bgPr>
        <a:solidFill>
          <a:schemeClr val="dk1"/>
        </a:solidFill>
        <a:effectLst/>
      </p:bgPr>
    </p:bg>
    <p:spTree>
      <p:nvGrpSpPr>
        <p:cNvPr id="1" name=""/>
        <p:cNvGrpSpPr/>
        <p:nvPr/>
      </p:nvGrpSpPr>
      <p:grpSpPr>
        <a:xfrm>
          <a:off x="0" y="0"/>
          <a:ext cx="0" cy="0"/>
          <a:chOff x="0" y="0"/>
          <a:chExt cx="0" cy="0"/>
        </a:xfrm>
      </p:grpSpPr>
      <p:sp>
        <p:nvSpPr>
          <p:cNvPr id="73" name="Google Shape;161;p34"/>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74"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CUSTOM_2_1_1">
    <p:bg>
      <p:bgPr>
        <a:solidFill>
          <a:schemeClr val="dk1"/>
        </a:solidFill>
        <a:effectLst/>
      </p:bgPr>
    </p:bg>
    <p:spTree>
      <p:nvGrpSpPr>
        <p:cNvPr id="1" name=""/>
        <p:cNvGrpSpPr/>
        <p:nvPr/>
      </p:nvGrpSpPr>
      <p:grpSpPr>
        <a:xfrm>
          <a:off x="0" y="0"/>
          <a:ext cx="0" cy="0"/>
          <a:chOff x="0" y="0"/>
          <a:chExt cx="0" cy="0"/>
        </a:xfrm>
      </p:grpSpPr>
      <p:sp>
        <p:nvSpPr>
          <p:cNvPr id="75" name="Google Shape;164;p35"/>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76"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
        <p:nvSpPr>
          <p:cNvPr id="77"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Default">
    <p:bg>
      <p:bgPr>
        <a:solidFill>
          <a:schemeClr val="dk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TITLE_ONLY_1">
    <p:bg>
      <p:bgPr>
        <a:blipFill rotWithShape="0">
          <a:blip r:embed="rId2"/>
          <a:stretch/>
        </a:blipFill>
        <a:effectLst/>
      </p:bgPr>
    </p:bg>
    <p:spTree>
      <p:nvGrpSpPr>
        <p:cNvPr id="1" name=""/>
        <p:cNvGrpSpPr/>
        <p:nvPr/>
      </p:nvGrpSpPr>
      <p:grpSpPr>
        <a:xfrm>
          <a:off x="0" y="0"/>
          <a:ext cx="0" cy="0"/>
          <a:chOff x="0" y="0"/>
          <a:chExt cx="0" cy="0"/>
        </a:xfrm>
      </p:grpSpPr>
      <p:sp>
        <p:nvSpPr>
          <p:cNvPr id="4" name="PlaceHolder 1"/>
          <p:cNvSpPr>
            <a:spLocks noGrp="1"/>
          </p:cNvSpPr>
          <p:nvPr>
            <p:ph type="title"/>
          </p:nvPr>
        </p:nvSpPr>
        <p:spPr>
          <a:xfrm>
            <a:off x="3950280" y="444960"/>
            <a:ext cx="448020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pic>
        <p:nvPicPr>
          <p:cNvPr id="5" name="Google Shape;44;p13"/>
          <p:cNvPicPr/>
          <p:nvPr/>
        </p:nvPicPr>
        <p:blipFill>
          <a:blip r:embed="rId3"/>
          <a:srcRect r="59996"/>
          <a:stretch/>
        </p:blipFill>
        <p:spPr>
          <a:xfrm>
            <a:off x="0" y="0"/>
            <a:ext cx="3657240" cy="5143320"/>
          </a:xfrm>
          <a:prstGeom prst="rect">
            <a:avLst/>
          </a:prstGeom>
          <a:noFill/>
          <a:ln w="0">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TITLE_ONLY_2">
    <p:bg>
      <p:bgPr>
        <a:blipFill rotWithShape="0">
          <a:blip r:embed="rId2"/>
          <a:stretch/>
        </a:blipFill>
        <a:effectLst/>
      </p:bgPr>
    </p:bg>
    <p:spTree>
      <p:nvGrpSpPr>
        <p:cNvPr id="1" name=""/>
        <p:cNvGrpSpPr/>
        <p:nvPr/>
      </p:nvGrpSpPr>
      <p:grpSpPr>
        <a:xfrm>
          <a:off x="0" y="0"/>
          <a:ext cx="0" cy="0"/>
          <a:chOff x="0" y="0"/>
          <a:chExt cx="0" cy="0"/>
        </a:xfrm>
      </p:grpSpPr>
      <p:sp>
        <p:nvSpPr>
          <p:cNvPr id="6" name="PlaceHolder 1"/>
          <p:cNvSpPr>
            <a:spLocks noGrp="1"/>
          </p:cNvSpPr>
          <p:nvPr>
            <p:ph type="title"/>
          </p:nvPr>
        </p:nvSpPr>
        <p:spPr>
          <a:xfrm>
            <a:off x="720000" y="516960"/>
            <a:ext cx="7703640" cy="8226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TITLE_ONLY_3">
    <p:bg>
      <p:bgPr>
        <a:blipFill rotWithShape="0">
          <a:blip r:embed="rId2"/>
          <a:stretch/>
        </a:blipFill>
        <a:effectLst/>
      </p:bgPr>
    </p:bg>
    <p:spTree>
      <p:nvGrpSpPr>
        <p:cNvPr id="1" name=""/>
        <p:cNvGrpSpPr/>
        <p:nvPr/>
      </p:nvGrpSpPr>
      <p:grpSpPr>
        <a:xfrm>
          <a:off x="0" y="0"/>
          <a:ext cx="0" cy="0"/>
          <a:chOff x="0" y="0"/>
          <a:chExt cx="0" cy="0"/>
        </a:xfrm>
      </p:grpSpPr>
      <p:sp>
        <p:nvSpPr>
          <p:cNvPr id="7"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ITLE_ONLY_3_1">
    <p:bg>
      <p:bgPr>
        <a:blipFill rotWithShape="0">
          <a:blip r:embed="rId2"/>
          <a:stretch/>
        </a:blipFill>
        <a:effectLst/>
      </p:bgPr>
    </p:bg>
    <p:spTree>
      <p:nvGrpSpPr>
        <p:cNvPr id="1" name=""/>
        <p:cNvGrpSpPr/>
        <p:nvPr/>
      </p:nvGrpSpPr>
      <p:grpSpPr>
        <a:xfrm>
          <a:off x="0" y="0"/>
          <a:ext cx="0" cy="0"/>
          <a:chOff x="0" y="0"/>
          <a:chExt cx="0" cy="0"/>
        </a:xfrm>
      </p:grpSpPr>
      <p:sp>
        <p:nvSpPr>
          <p:cNvPr id="8"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ITLE_ONLY_5">
    <p:bg>
      <p:bgPr>
        <a:blipFill rotWithShape="0">
          <a:blip r:embed="rId2"/>
          <a:stretch/>
        </a:blipFill>
        <a:effectLst/>
      </p:bgPr>
    </p:bg>
    <p:spTree>
      <p:nvGrpSpPr>
        <p:cNvPr id="1" name=""/>
        <p:cNvGrpSpPr/>
        <p:nvPr/>
      </p:nvGrpSpPr>
      <p:grpSpPr>
        <a:xfrm>
          <a:off x="0" y="0"/>
          <a:ext cx="0" cy="0"/>
          <a:chOff x="0" y="0"/>
          <a:chExt cx="0" cy="0"/>
        </a:xfrm>
      </p:grpSpPr>
      <p:pic>
        <p:nvPicPr>
          <p:cNvPr id="9" name="Google Shape;52;p17"/>
          <p:cNvPicPr/>
          <p:nvPr/>
        </p:nvPicPr>
        <p:blipFill>
          <a:blip r:embed="rId3"/>
          <a:srcRect b="53214"/>
          <a:stretch/>
        </p:blipFill>
        <p:spPr>
          <a:xfrm>
            <a:off x="0" y="2737440"/>
            <a:ext cx="9143640" cy="2405520"/>
          </a:xfrm>
          <a:prstGeom prst="rect">
            <a:avLst/>
          </a:prstGeom>
          <a:noFill/>
          <a:ln w="0">
            <a:noFill/>
          </a:ln>
        </p:spPr>
      </p:pic>
      <p:sp>
        <p:nvSpPr>
          <p:cNvPr id="10"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ONE_COLUMN_TEXT_1">
    <p:bg>
      <p:bgPr>
        <a:blipFill rotWithShape="0">
          <a:blip r:embed="rId2"/>
          <a:stretch/>
        </a:blipFill>
        <a:effectLst/>
      </p:bgPr>
    </p:bg>
    <p:spTree>
      <p:nvGrpSpPr>
        <p:cNvPr id="1" name=""/>
        <p:cNvGrpSpPr/>
        <p:nvPr/>
      </p:nvGrpSpPr>
      <p:grpSpPr>
        <a:xfrm>
          <a:off x="0" y="0"/>
          <a:ext cx="0" cy="0"/>
          <a:chOff x="0" y="0"/>
          <a:chExt cx="0" cy="0"/>
        </a:xfrm>
      </p:grpSpPr>
      <p:sp>
        <p:nvSpPr>
          <p:cNvPr id="11" name="PlaceHolder 1"/>
          <p:cNvSpPr>
            <a:spLocks noGrp="1"/>
          </p:cNvSpPr>
          <p:nvPr>
            <p:ph type="title"/>
          </p:nvPr>
        </p:nvSpPr>
        <p:spPr>
          <a:xfrm>
            <a:off x="713160" y="2020680"/>
            <a:ext cx="7717320" cy="731160"/>
          </a:xfrm>
          <a:prstGeom prst="rect">
            <a:avLst/>
          </a:prstGeom>
          <a:noFill/>
          <a:ln w="0">
            <a:noFill/>
          </a:ln>
        </p:spPr>
        <p:txBody>
          <a:bodyPr lIns="91440" tIns="91440" rIns="91440" bIns="91440" anchor="ctr">
            <a:noAutofit/>
          </a:bodyPr>
          <a:lstStyle/>
          <a:p>
            <a:pPr indent="0">
              <a:buNone/>
            </a:pPr>
            <a:r>
              <a:rPr lang="fr-FR" sz="4000" b="0" u="none" strike="noStrike">
                <a:solidFill>
                  <a:schemeClr val="dk1"/>
                </a:solidFill>
                <a:effectLst/>
                <a:uFillTx/>
                <a:latin typeface="Arial"/>
              </a:rPr>
              <a:t>Click to edit the title text format</a:t>
            </a:r>
          </a:p>
        </p:txBody>
      </p:sp>
      <p:pic>
        <p:nvPicPr>
          <p:cNvPr id="12" name="Google Shape;57;p18"/>
          <p:cNvPicPr/>
          <p:nvPr/>
        </p:nvPicPr>
        <p:blipFill>
          <a:blip r:embed="rId3"/>
          <a:srcRect b="77764"/>
          <a:stretch/>
        </p:blipFill>
        <p:spPr>
          <a:xfrm>
            <a:off x="0" y="0"/>
            <a:ext cx="9143640" cy="1142640"/>
          </a:xfrm>
          <a:prstGeom prst="rect">
            <a:avLst/>
          </a:prstGeom>
          <a:noFill/>
          <a:ln w="0">
            <a:noFill/>
          </a:ln>
        </p:spPr>
      </p:pic>
      <p:sp>
        <p:nvSpPr>
          <p:cNvPr id="13"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theme" Target="../theme/theme2.xml"/><Relationship Id="rId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healthmanagement.org/c/cardio/med.Logistica%202015/diabetes-increases-risk-of-death-for-years-after-a-heart-attack" TargetMode="External"/><Relationship Id="rId4" Type="http://schemas.openxmlformats.org/officeDocument/2006/relationships/image" Target="../media/image4.jp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4.xml"/><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78" name="PlaceHolder 1"/>
          <p:cNvSpPr>
            <a:spLocks noGrp="1"/>
          </p:cNvSpPr>
          <p:nvPr>
            <p:ph type="title"/>
          </p:nvPr>
        </p:nvSpPr>
        <p:spPr>
          <a:xfrm>
            <a:off x="4098471" y="0"/>
            <a:ext cx="5045529" cy="3257280"/>
          </a:xfrm>
          <a:prstGeom prst="rect">
            <a:avLst/>
          </a:prstGeom>
          <a:noFill/>
          <a:ln w="0">
            <a:noFill/>
          </a:ln>
        </p:spPr>
        <p:txBody>
          <a:bodyPr lIns="91440" tIns="91440" rIns="91440" bIns="91440" anchor="ctr">
            <a:normAutofit/>
          </a:bodyPr>
          <a:lstStyle/>
          <a:p>
            <a:pPr algn="ctr">
              <a:lnSpc>
                <a:spcPct val="80000"/>
              </a:lnSpc>
              <a:tabLst>
                <a:tab pos="0" algn="l"/>
              </a:tabLst>
            </a:pPr>
            <a:r>
              <a:rPr lang="en-US" sz="4000" dirty="0">
                <a:latin typeface="Times New Roman" panose="02020603050405020304" pitchFamily="18" charset="0"/>
                <a:cs typeface="Times New Roman" panose="02020603050405020304" pitchFamily="18" charset="0"/>
              </a:rPr>
              <a:t>DIABETES        Analysis</a:t>
            </a:r>
            <a:br>
              <a:rPr lang="en-US" sz="4000" dirty="0"/>
            </a:br>
            <a:br>
              <a:rPr lang="en-US" sz="4000" dirty="0"/>
            </a:br>
            <a:r>
              <a:rPr lang="en-US" sz="3600" dirty="0">
                <a:latin typeface="Times New Roman" panose="02020603050405020304" pitchFamily="18" charset="0"/>
                <a:cs typeface="Times New Roman" panose="02020603050405020304" pitchFamily="18" charset="0"/>
              </a:rPr>
              <a:t> Using IBM SPSS Modeler</a:t>
            </a:r>
            <a:endParaRPr lang="fr-FR" sz="3600" b="0" u="none" strike="noStrike" dirty="0">
              <a:solidFill>
                <a:schemeClr val="dk1"/>
              </a:solidFill>
              <a:effectLst/>
              <a:uFillTx/>
              <a:latin typeface="Times New Roman" panose="02020603050405020304" pitchFamily="18" charset="0"/>
              <a:cs typeface="Times New Roman" panose="02020603050405020304" pitchFamily="18" charset="0"/>
            </a:endParaRPr>
          </a:p>
        </p:txBody>
      </p:sp>
      <p:sp>
        <p:nvSpPr>
          <p:cNvPr id="79" name="PlaceHolder 2"/>
          <p:cNvSpPr>
            <a:spLocks noGrp="1"/>
          </p:cNvSpPr>
          <p:nvPr>
            <p:ph type="subTitle"/>
          </p:nvPr>
        </p:nvSpPr>
        <p:spPr>
          <a:xfrm>
            <a:off x="4467240" y="4277880"/>
            <a:ext cx="2975400" cy="612526"/>
          </a:xfrm>
          <a:prstGeom prst="rect">
            <a:avLst/>
          </a:prstGeom>
          <a:solidFill>
            <a:schemeClr val="dk1"/>
          </a:solidFill>
          <a:ln w="0">
            <a:noFill/>
          </a:ln>
        </p:spPr>
        <p:txBody>
          <a:bodyPr lIns="91440" tIns="91440" rIns="91440" bIns="91440" anchor="t">
            <a:normAutofit fontScale="70000" lnSpcReduction="20000"/>
          </a:bodyPr>
          <a:lstStyle/>
          <a:p>
            <a:pPr>
              <a:lnSpc>
                <a:spcPct val="100000"/>
              </a:lnSpc>
              <a:tabLst>
                <a:tab pos="0" algn="l"/>
              </a:tabLst>
            </a:pPr>
            <a:r>
              <a:rPr lang="en-US" sz="2400" dirty="0">
                <a:solidFill>
                  <a:srgbClr val="FFFFFF"/>
                </a:solidFill>
                <a:latin typeface="PMingLiU-ExtB" panose="02020500000000000000" pitchFamily="18" charset="-120"/>
                <a:ea typeface="PMingLiU-ExtB" panose="02020500000000000000" pitchFamily="18" charset="-120"/>
              </a:rPr>
              <a:t>P</a:t>
            </a:r>
            <a:r>
              <a:rPr lang="en-US" sz="2400" b="0" u="none" strike="noStrike" dirty="0">
                <a:solidFill>
                  <a:srgbClr val="FFFFFF"/>
                </a:solidFill>
                <a:effectLst/>
                <a:uFillTx/>
                <a:latin typeface="PMingLiU-ExtB" panose="02020500000000000000" pitchFamily="18" charset="-120"/>
                <a:ea typeface="PMingLiU-ExtB" panose="02020500000000000000" pitchFamily="18" charset="-120"/>
              </a:rPr>
              <a:t>resented by : </a:t>
            </a:r>
            <a:r>
              <a:rPr lang="en-US" sz="2400" dirty="0">
                <a:solidFill>
                  <a:srgbClr val="FFFFFF"/>
                </a:solidFill>
                <a:latin typeface="PMingLiU-ExtB" panose="02020500000000000000" pitchFamily="18" charset="-120"/>
                <a:ea typeface="PMingLiU-ExtB" panose="02020500000000000000" pitchFamily="18" charset="-120"/>
              </a:rPr>
              <a:t>Priyanshu Anand</a:t>
            </a:r>
            <a:endParaRPr lang="en-US" sz="2400" b="0" u="none" strike="noStrike" dirty="0">
              <a:solidFill>
                <a:srgbClr val="FFFFFF"/>
              </a:solidFill>
              <a:effectLst/>
              <a:uFillTx/>
              <a:latin typeface="PMingLiU-ExtB" panose="02020500000000000000" pitchFamily="18" charset="-120"/>
              <a:ea typeface="PMingLiU-ExtB" panose="02020500000000000000" pitchFamily="18" charset="-120"/>
            </a:endParaRPr>
          </a:p>
          <a:p>
            <a:pPr>
              <a:lnSpc>
                <a:spcPct val="100000"/>
              </a:lnSpc>
              <a:tabLst>
                <a:tab pos="0" algn="l"/>
              </a:tabLst>
            </a:pPr>
            <a:endParaRPr lang="en-US" sz="2400" b="0" u="none" strike="noStrike" dirty="0">
              <a:solidFill>
                <a:srgbClr val="FFFFFF"/>
              </a:solidFill>
              <a:effectLst/>
              <a:uFillTx/>
              <a:latin typeface="PMingLiU-ExtB" panose="02020500000000000000" pitchFamily="18" charset="-120"/>
              <a:ea typeface="PMingLiU-ExtB" panose="02020500000000000000" pitchFamily="18" charset="-120"/>
            </a:endParaRPr>
          </a:p>
        </p:txBody>
      </p:sp>
      <p:sp>
        <p:nvSpPr>
          <p:cNvPr id="3" name="TextBox 2">
            <a:extLst>
              <a:ext uri="{FF2B5EF4-FFF2-40B4-BE49-F238E27FC236}">
                <a16:creationId xmlns:a16="http://schemas.microsoft.com/office/drawing/2014/main" id="{EAAAF634-323C-8BE3-F557-DC74417780DE}"/>
              </a:ext>
            </a:extLst>
          </p:cNvPr>
          <p:cNvSpPr txBox="1"/>
          <p:nvPr/>
        </p:nvSpPr>
        <p:spPr>
          <a:xfrm>
            <a:off x="4145416" y="3257280"/>
            <a:ext cx="4951638" cy="369332"/>
          </a:xfrm>
          <a:prstGeom prst="rect">
            <a:avLst/>
          </a:prstGeom>
          <a:noFill/>
        </p:spPr>
        <p:txBody>
          <a:bodyPr wrap="square">
            <a:spAutoFit/>
          </a:bodyPr>
          <a:lstStyle/>
          <a:p>
            <a:endParaRPr lang="en-IN" dirty="0"/>
          </a:p>
        </p:txBody>
      </p:sp>
      <p:sp>
        <p:nvSpPr>
          <p:cNvPr id="6" name="TextBox 5">
            <a:extLst>
              <a:ext uri="{FF2B5EF4-FFF2-40B4-BE49-F238E27FC236}">
                <a16:creationId xmlns:a16="http://schemas.microsoft.com/office/drawing/2014/main" id="{BCC0926E-EF4D-0342-CF95-B975576B4DEC}"/>
              </a:ext>
            </a:extLst>
          </p:cNvPr>
          <p:cNvSpPr txBox="1"/>
          <p:nvPr/>
        </p:nvSpPr>
        <p:spPr>
          <a:xfrm>
            <a:off x="4467240" y="3398248"/>
            <a:ext cx="4951638" cy="369332"/>
          </a:xfrm>
          <a:prstGeom prst="rect">
            <a:avLst/>
          </a:prstGeom>
          <a:noFill/>
        </p:spPr>
        <p:txBody>
          <a:bodyPr wrap="square">
            <a:spAutoFit/>
          </a:bodyPr>
          <a:lstStyle/>
          <a:p>
            <a:endParaRPr lang="en-IN" dirty="0"/>
          </a:p>
        </p:txBody>
      </p:sp>
      <p:sp>
        <p:nvSpPr>
          <p:cNvPr id="7" name="Rectangle 1">
            <a:extLst>
              <a:ext uri="{FF2B5EF4-FFF2-40B4-BE49-F238E27FC236}">
                <a16:creationId xmlns:a16="http://schemas.microsoft.com/office/drawing/2014/main" id="{F99661AA-F359-7067-318D-E501F291910A}"/>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8" name="Rectangle 2">
            <a:extLst>
              <a:ext uri="{FF2B5EF4-FFF2-40B4-BE49-F238E27FC236}">
                <a16:creationId xmlns:a16="http://schemas.microsoft.com/office/drawing/2014/main" id="{A2AE65AF-1558-251D-4858-C38DE83324E5}"/>
              </a:ext>
            </a:extLst>
          </p:cNvPr>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0" name="AutoShape 6" descr="Cartoon Employees PNG Transparent Images Free Download | Vector Files |  Pngtree">
            <a:extLst>
              <a:ext uri="{FF2B5EF4-FFF2-40B4-BE49-F238E27FC236}">
                <a16:creationId xmlns:a16="http://schemas.microsoft.com/office/drawing/2014/main" id="{662F76CC-E895-AD70-B387-9A5D92BF60FE}"/>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 name="Picture 11">
            <a:extLst>
              <a:ext uri="{FF2B5EF4-FFF2-40B4-BE49-F238E27FC236}">
                <a16:creationId xmlns:a16="http://schemas.microsoft.com/office/drawing/2014/main" id="{33E910A8-0B29-1149-A993-AD4464A3BE26}"/>
              </a:ext>
            </a:extLst>
          </p:cNvPr>
          <p:cNvPicPr>
            <a:picLocks noChangeAspect="1"/>
          </p:cNvPicPr>
          <p:nvPr/>
        </p:nvPicPr>
        <p:blipFill>
          <a:blip r:embed="rId3"/>
          <a:stretch>
            <a:fillRect/>
          </a:stretch>
        </p:blipFill>
        <p:spPr>
          <a:xfrm>
            <a:off x="6719207" y="2724150"/>
            <a:ext cx="2377847" cy="1627113"/>
          </a:xfrm>
          <a:prstGeom prst="rect">
            <a:avLst/>
          </a:prstGeom>
        </p:spPr>
      </p:pic>
      <p:pic>
        <p:nvPicPr>
          <p:cNvPr id="4" name="Picture 3">
            <a:extLst>
              <a:ext uri="{FF2B5EF4-FFF2-40B4-BE49-F238E27FC236}">
                <a16:creationId xmlns:a16="http://schemas.microsoft.com/office/drawing/2014/main" id="{BB2C9D94-E91B-AD45-F9DC-D69445D9454C}"/>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913" r="2913"/>
          <a:stretch>
            <a:fillRect/>
          </a:stretch>
        </p:blipFill>
        <p:spPr>
          <a:xfrm>
            <a:off x="46946" y="304800"/>
            <a:ext cx="4097777" cy="4351264"/>
          </a:xfrm>
          <a:prstGeom prst="cloud">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0" y="0"/>
            <a:ext cx="5715720" cy="653143"/>
          </a:xfrm>
          <a:prstGeom prst="rect">
            <a:avLst/>
          </a:prstGeom>
          <a:noFill/>
          <a:ln w="0">
            <a:noFill/>
          </a:ln>
        </p:spPr>
        <p:txBody>
          <a:bodyPr lIns="91440" tIns="91440" rIns="91440" bIns="91440" anchor="t">
            <a:noAutofit/>
          </a:bodyPr>
          <a:lstStyle/>
          <a:p>
            <a:pPr indent="0">
              <a:lnSpc>
                <a:spcPct val="100000"/>
              </a:lnSpc>
              <a:buNone/>
              <a:tabLst>
                <a:tab pos="0" algn="l"/>
              </a:tabLst>
            </a:pPr>
            <a:r>
              <a:rPr lang="en-US" sz="3600" strike="noStrike" dirty="0">
                <a:solidFill>
                  <a:schemeClr val="dk1"/>
                </a:solidFill>
                <a:effectLst/>
                <a:uFillTx/>
                <a:latin typeface="Times New Roman" panose="02020603050405020304" pitchFamily="18" charset="0"/>
                <a:ea typeface="Archivo Black"/>
                <a:cs typeface="Times New Roman" panose="02020603050405020304" pitchFamily="18" charset="0"/>
              </a:rPr>
              <a:t>Introduction</a:t>
            </a:r>
            <a:endParaRPr lang="fr-FR" sz="3600" strike="noStrike" dirty="0">
              <a:solidFill>
                <a:schemeClr val="dk1"/>
              </a:solidFill>
              <a:effectLst/>
              <a:uFillTx/>
              <a:latin typeface="Times New Roman" panose="02020603050405020304" pitchFamily="18" charset="0"/>
              <a:cs typeface="Times New Roman" panose="02020603050405020304" pitchFamily="18" charset="0"/>
            </a:endParaRPr>
          </a:p>
        </p:txBody>
      </p:sp>
      <p:sp>
        <p:nvSpPr>
          <p:cNvPr id="83" name="PlaceHolder 2"/>
          <p:cNvSpPr>
            <a:spLocks noGrp="1"/>
          </p:cNvSpPr>
          <p:nvPr>
            <p:ph/>
          </p:nvPr>
        </p:nvSpPr>
        <p:spPr>
          <a:xfrm>
            <a:off x="0" y="653143"/>
            <a:ext cx="5715719" cy="2735036"/>
          </a:xfrm>
          <a:prstGeom prst="rect">
            <a:avLst/>
          </a:prstGeom>
          <a:noFill/>
          <a:ln w="0">
            <a:noFill/>
          </a:ln>
        </p:spPr>
        <p:txBody>
          <a:bodyPr lIns="91440" tIns="91440" rIns="91440" bIns="91440" anchor="t">
            <a:noAutofit/>
          </a:bodyPr>
          <a:lstStyle/>
          <a:p>
            <a:r>
              <a:rPr lang="en-US" sz="1800" dirty="0">
                <a:latin typeface="Times New Roman" panose="02020603050405020304" pitchFamily="18" charset="0"/>
                <a:cs typeface="Times New Roman" panose="02020603050405020304" pitchFamily="18" charset="0"/>
              </a:rPr>
              <a:t>Diabetes Mellitus is characterized by elevated sugar levels in the human body resulting from the body’s inability to produce insulin adequately. It can lead to major health problems like cardiovascular disease, kidney failure, and nerve damage.</a:t>
            </a:r>
          </a:p>
          <a:p>
            <a:r>
              <a:rPr lang="en-US" sz="1800" dirty="0">
                <a:latin typeface="Times New Roman" panose="02020603050405020304" pitchFamily="18" charset="0"/>
                <a:cs typeface="Times New Roman" panose="02020603050405020304" pitchFamily="18" charset="0"/>
              </a:rPr>
              <a:t>Predictive analytics helps identify individuals at high risk of diabetes using relevant data such as glucose level, blood pressure, BMI, insulin level, and </a:t>
            </a:r>
            <a:r>
              <a:rPr lang="en-US" sz="1800" dirty="0" err="1">
                <a:latin typeface="Times New Roman" panose="02020603050405020304" pitchFamily="18" charset="0"/>
                <a:cs typeface="Times New Roman" panose="02020603050405020304" pitchFamily="18" charset="0"/>
              </a:rPr>
              <a:t>age.This</a:t>
            </a:r>
            <a:r>
              <a:rPr lang="en-US" sz="1800" dirty="0">
                <a:latin typeface="Times New Roman" panose="02020603050405020304" pitchFamily="18" charset="0"/>
                <a:cs typeface="Times New Roman" panose="02020603050405020304" pitchFamily="18" charset="0"/>
              </a:rPr>
              <a:t> project applies data mining and machine learning techniques to classify individuals as diabetic or non-diabetic using IBM SPSS Modeler.</a:t>
            </a:r>
          </a:p>
        </p:txBody>
      </p:sp>
      <p:pic>
        <p:nvPicPr>
          <p:cNvPr id="8" name="Picture 7">
            <a:extLst>
              <a:ext uri="{FF2B5EF4-FFF2-40B4-BE49-F238E27FC236}">
                <a16:creationId xmlns:a16="http://schemas.microsoft.com/office/drawing/2014/main" id="{E5AA0DDC-033C-5A6F-296A-38564A136816}"/>
              </a:ext>
            </a:extLst>
          </p:cNvPr>
          <p:cNvPicPr>
            <a:picLocks noChangeAspect="1"/>
          </p:cNvPicPr>
          <p:nvPr/>
        </p:nvPicPr>
        <p:blipFill>
          <a:blip r:embed="rId3"/>
          <a:stretch>
            <a:fillRect/>
          </a:stretch>
        </p:blipFill>
        <p:spPr>
          <a:xfrm>
            <a:off x="1258349" y="3183570"/>
            <a:ext cx="3313651" cy="2164360"/>
          </a:xfrm>
          <a:prstGeom prst="rect">
            <a:avLst/>
          </a:prstGeom>
        </p:spPr>
      </p:pic>
      <p:sp>
        <p:nvSpPr>
          <p:cNvPr id="2" name="Oval 1">
            <a:extLst>
              <a:ext uri="{FF2B5EF4-FFF2-40B4-BE49-F238E27FC236}">
                <a16:creationId xmlns:a16="http://schemas.microsoft.com/office/drawing/2014/main" id="{3039D199-362D-29DC-3F78-30240AAF062A}"/>
              </a:ext>
            </a:extLst>
          </p:cNvPr>
          <p:cNvSpPr/>
          <p:nvPr/>
        </p:nvSpPr>
        <p:spPr>
          <a:xfrm>
            <a:off x="5630479" y="1106212"/>
            <a:ext cx="3428280" cy="228196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1414B802-7640-9ECA-68E1-53F5706617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0479" y="931320"/>
            <a:ext cx="3513521" cy="2631749"/>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9" name="PlaceHolder 1"/>
          <p:cNvSpPr>
            <a:spLocks noGrp="1"/>
          </p:cNvSpPr>
          <p:nvPr>
            <p:ph type="title"/>
          </p:nvPr>
        </p:nvSpPr>
        <p:spPr>
          <a:xfrm>
            <a:off x="0" y="0"/>
            <a:ext cx="5715720" cy="1468073"/>
          </a:xfrm>
          <a:prstGeom prst="rect">
            <a:avLst/>
          </a:prstGeom>
          <a:noFill/>
          <a:ln w="0">
            <a:noFill/>
          </a:ln>
        </p:spPr>
        <p:txBody>
          <a:bodyPr lIns="91440" tIns="91440" rIns="91440" bIns="91440" anchor="t">
            <a:normAutofit/>
          </a:bodyPr>
          <a:lstStyle/>
          <a:p>
            <a:pPr indent="0" algn="ctr">
              <a:lnSpc>
                <a:spcPct val="100000"/>
              </a:lnSpc>
              <a:buNone/>
              <a:tabLst>
                <a:tab pos="0" algn="l"/>
              </a:tabLst>
            </a:pPr>
            <a:r>
              <a:rPr lang="en-US" sz="3600" b="0" u="none" strike="noStrike" dirty="0">
                <a:solidFill>
                  <a:schemeClr val="dk1"/>
                </a:solidFill>
                <a:effectLst/>
                <a:uFillTx/>
                <a:latin typeface="Times New Roman" panose="02020603050405020304" pitchFamily="18" charset="0"/>
                <a:ea typeface="Archivo Black"/>
                <a:cs typeface="Times New Roman" panose="02020603050405020304" pitchFamily="18" charset="0"/>
              </a:rPr>
              <a:t>Project Objectives</a:t>
            </a:r>
            <a:r>
              <a:rPr lang="en-US" sz="3600" b="0" i="1" u="none" strike="noStrike" dirty="0">
                <a:solidFill>
                  <a:schemeClr val="dk1"/>
                </a:solidFill>
                <a:effectLst/>
                <a:uFillTx/>
                <a:latin typeface="Times New Roman" panose="02020603050405020304" pitchFamily="18" charset="0"/>
                <a:ea typeface="Archivo Black"/>
                <a:cs typeface="Times New Roman" panose="02020603050405020304" pitchFamily="18" charset="0"/>
              </a:rPr>
              <a:t>: </a:t>
            </a:r>
            <a:r>
              <a:rPr lang="en-US" sz="3200" b="0" i="1" u="none" strike="noStrike" dirty="0">
                <a:solidFill>
                  <a:schemeClr val="dk1"/>
                </a:solidFill>
                <a:effectLst/>
                <a:uFillTx/>
                <a:latin typeface="Times New Roman" panose="02020603050405020304" pitchFamily="18" charset="0"/>
                <a:ea typeface="Archivo Black"/>
                <a:cs typeface="Times New Roman" panose="02020603050405020304" pitchFamily="18" charset="0"/>
              </a:rPr>
              <a:t>Prediction and Analysis</a:t>
            </a:r>
            <a:endParaRPr lang="fr-FR" sz="3200" b="0" i="1" u="none" strike="noStrike" dirty="0">
              <a:solidFill>
                <a:schemeClr val="dk1"/>
              </a:solidFill>
              <a:effectLst/>
              <a:uFillTx/>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DEE9BD9D-2B95-01E5-D924-7409EA0A6AF1}"/>
              </a:ext>
            </a:extLst>
          </p:cNvPr>
          <p:cNvSpPr>
            <a:spLocks noGrp="1" noChangeArrowheads="1"/>
          </p:cNvSpPr>
          <p:nvPr>
            <p:ph/>
          </p:nvPr>
        </p:nvSpPr>
        <p:spPr bwMode="auto">
          <a:xfrm>
            <a:off x="157788" y="1289945"/>
            <a:ext cx="5769528" cy="3111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sz="1800" dirty="0"/>
              <a:t>-&gt;Predict whether an individual is diabetic using </a:t>
            </a:r>
          </a:p>
          <a:p>
            <a:r>
              <a:rPr lang="en-US" sz="1800" dirty="0"/>
              <a:t>   key medical parameters.</a:t>
            </a:r>
          </a:p>
          <a:p>
            <a:endParaRPr lang="en-US" sz="1800" dirty="0"/>
          </a:p>
          <a:p>
            <a:r>
              <a:rPr lang="en-US" sz="1800" dirty="0"/>
              <a:t>-&gt;Identify the most influential factors contributing </a:t>
            </a:r>
          </a:p>
          <a:p>
            <a:r>
              <a:rPr lang="en-US" sz="1800" dirty="0"/>
              <a:t>   to diabetes risk.</a:t>
            </a:r>
          </a:p>
          <a:p>
            <a:endParaRPr lang="en-US" sz="1800" dirty="0"/>
          </a:p>
          <a:p>
            <a:r>
              <a:rPr lang="en-US" sz="1800" dirty="0"/>
              <a:t>-&gt;Develop and compare multiple machine learning </a:t>
            </a:r>
          </a:p>
          <a:p>
            <a:r>
              <a:rPr lang="en-US" sz="1800" dirty="0"/>
              <a:t>  models in IBM SPSS Modeler.</a:t>
            </a:r>
          </a:p>
          <a:p>
            <a:endParaRPr lang="en-US" sz="1800" dirty="0"/>
          </a:p>
          <a:p>
            <a:r>
              <a:rPr lang="en-US" sz="1800" dirty="0"/>
              <a:t>-&gt;Determine the most accurate model to support early </a:t>
            </a:r>
          </a:p>
          <a:p>
            <a:r>
              <a:rPr lang="en-US" sz="1800" dirty="0"/>
              <a:t>  medical intervention.</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Oval 8">
            <a:extLst>
              <a:ext uri="{FF2B5EF4-FFF2-40B4-BE49-F238E27FC236}">
                <a16:creationId xmlns:a16="http://schemas.microsoft.com/office/drawing/2014/main" id="{5B63A903-3CAB-7A24-3EF2-FD73A56D8720}"/>
              </a:ext>
            </a:extLst>
          </p:cNvPr>
          <p:cNvSpPr/>
          <p:nvPr/>
        </p:nvSpPr>
        <p:spPr>
          <a:xfrm>
            <a:off x="5557932" y="1289945"/>
            <a:ext cx="3428280" cy="212578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937A7CAD-02E9-A012-1351-3A8ECC926C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2134" y="989339"/>
            <a:ext cx="3586068" cy="2686089"/>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95" name="PlaceHolder 1"/>
          <p:cNvSpPr>
            <a:spLocks noGrp="1"/>
          </p:cNvSpPr>
          <p:nvPr>
            <p:ph type="title"/>
          </p:nvPr>
        </p:nvSpPr>
        <p:spPr>
          <a:xfrm>
            <a:off x="714240" y="1174459"/>
            <a:ext cx="7714800" cy="587229"/>
          </a:xfrm>
          <a:prstGeom prst="rect">
            <a:avLst/>
          </a:prstGeom>
          <a:noFill/>
          <a:ln w="0">
            <a:noFill/>
          </a:ln>
        </p:spPr>
        <p:txBody>
          <a:bodyPr lIns="91440" tIns="91440" rIns="91440" bIns="91440" anchor="ctr">
            <a:noAutofit/>
          </a:bodyPr>
          <a:lstStyle/>
          <a:p>
            <a:pPr indent="0" algn="ctr">
              <a:lnSpc>
                <a:spcPct val="100000"/>
              </a:lnSpc>
              <a:buNone/>
              <a:tabLst>
                <a:tab pos="0" algn="l"/>
              </a:tabLst>
            </a:pPr>
            <a:r>
              <a:rPr lang="en-US" sz="4000" b="0" u="none" strike="noStrike" dirty="0">
                <a:solidFill>
                  <a:schemeClr val="dk1"/>
                </a:solidFill>
                <a:effectLst/>
                <a:uFillTx/>
                <a:latin typeface="Times New Roman" panose="02020603050405020304" pitchFamily="18" charset="0"/>
                <a:ea typeface="Archivo Black"/>
                <a:cs typeface="Times New Roman" panose="02020603050405020304" pitchFamily="18" charset="0"/>
              </a:rPr>
              <a:t>Data Preparation and Partitioning</a:t>
            </a:r>
            <a:endParaRPr lang="fr-FR" sz="4000" b="0" u="none" strike="noStrike" dirty="0">
              <a:solidFill>
                <a:schemeClr val="dk1"/>
              </a:solidFill>
              <a:effectLst/>
              <a:uFillTx/>
              <a:latin typeface="Times New Roman" panose="02020603050405020304" pitchFamily="18" charset="0"/>
              <a:cs typeface="Times New Roman" panose="02020603050405020304" pitchFamily="18" charset="0"/>
            </a:endParaRPr>
          </a:p>
        </p:txBody>
      </p:sp>
      <p:sp>
        <p:nvSpPr>
          <p:cNvPr id="96" name="PlaceHolder 2"/>
          <p:cNvSpPr>
            <a:spLocks noGrp="1"/>
          </p:cNvSpPr>
          <p:nvPr>
            <p:ph type="subTitle"/>
          </p:nvPr>
        </p:nvSpPr>
        <p:spPr>
          <a:xfrm>
            <a:off x="1006679" y="1904301"/>
            <a:ext cx="6765361" cy="2238579"/>
          </a:xfrm>
          <a:prstGeom prst="rect">
            <a:avLst/>
          </a:prstGeom>
          <a:noFill/>
          <a:ln w="0">
            <a:noFill/>
          </a:ln>
        </p:spPr>
        <p:txBody>
          <a:bodyPr lIns="91440" tIns="91440" rIns="91440" bIns="91440" anchor="ctr">
            <a:normAutofit fontScale="92500" lnSpcReduction="19999"/>
          </a:bodyPr>
          <a:lstStyle/>
          <a:p>
            <a:pPr algn="ctr">
              <a:lnSpc>
                <a:spcPct val="120000"/>
              </a:lnSpc>
              <a:tabLst>
                <a:tab pos="0" algn="l"/>
              </a:tabLst>
            </a:pPr>
            <a:r>
              <a:rPr lang="en-US" sz="1800" dirty="0"/>
              <a:t>Data preparation involved importing the dataset using the Var. File node, followed by a comprehensive Data Audit to identify missing or inconsistent values. All zero entries were treated as missing and imputed using median values to maintain data integrity. The dataset was then partitioned into </a:t>
            </a:r>
            <a:r>
              <a:rPr lang="en-US" sz="1800" b="1" dirty="0"/>
              <a:t>70% training </a:t>
            </a:r>
            <a:r>
              <a:rPr lang="en-US" sz="1800" dirty="0"/>
              <a:t>and </a:t>
            </a:r>
            <a:r>
              <a:rPr lang="en-US" sz="1800" b="1" dirty="0"/>
              <a:t>30% testing </a:t>
            </a:r>
            <a:r>
              <a:rPr lang="en-US" sz="1800" dirty="0"/>
              <a:t>subsets, and the outcome variable was designated as the Target (Nominal) to support supervised model</a:t>
            </a:r>
            <a:r>
              <a:rPr lang="en-US" sz="1800" b="0" u="none" strike="noStrike" dirty="0">
                <a:solidFill>
                  <a:schemeClr val="dk1"/>
                </a:solidFill>
                <a:effectLst/>
                <a:uFillTx/>
                <a:latin typeface="Assistant"/>
                <a:ea typeface="Assistant"/>
              </a:rPr>
              <a:t>.</a:t>
            </a:r>
            <a:endParaRPr lang="en-US" sz="1800" b="0" u="none" strike="noStrike" dirty="0">
              <a:solidFill>
                <a:srgbClr val="000000"/>
              </a:solidFill>
              <a:effectLst/>
              <a:uFillTx/>
              <a:latin typeface="OpenSymbol"/>
            </a:endParaRPr>
          </a:p>
        </p:txBody>
      </p:sp>
      <p:pic>
        <p:nvPicPr>
          <p:cNvPr id="5" name="Picture 4">
            <a:extLst>
              <a:ext uri="{FF2B5EF4-FFF2-40B4-BE49-F238E27FC236}">
                <a16:creationId xmlns:a16="http://schemas.microsoft.com/office/drawing/2014/main" id="{3F163239-383C-B468-6E82-FD64314599B6}"/>
              </a:ext>
            </a:extLst>
          </p:cNvPr>
          <p:cNvPicPr>
            <a:picLocks noChangeAspect="1"/>
          </p:cNvPicPr>
          <p:nvPr/>
        </p:nvPicPr>
        <p:blipFill>
          <a:blip r:embed="rId3"/>
          <a:stretch>
            <a:fillRect/>
          </a:stretch>
        </p:blipFill>
        <p:spPr>
          <a:xfrm>
            <a:off x="6756492" y="2919369"/>
            <a:ext cx="2620124" cy="2638548"/>
          </a:xfrm>
          <a:prstGeom prst="rect">
            <a:avLst/>
          </a:prstGeom>
          <a:ln>
            <a:noFill/>
          </a:ln>
          <a:effectLst>
            <a:outerShdw blurRad="190500" algn="tl" rotWithShape="0">
              <a:srgbClr val="000000">
                <a:alpha val="70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pic>
        <p:nvPicPr>
          <p:cNvPr id="97" name="Google Shape;225;p42"/>
          <p:cNvPicPr/>
          <p:nvPr/>
        </p:nvPicPr>
        <p:blipFill>
          <a:blip r:embed="rId3"/>
          <a:srcRect l="41" r="30"/>
          <a:stretch/>
        </p:blipFill>
        <p:spPr>
          <a:xfrm>
            <a:off x="5715720" y="0"/>
            <a:ext cx="3427920" cy="5143320"/>
          </a:xfrm>
          <a:prstGeom prst="rect">
            <a:avLst/>
          </a:prstGeom>
          <a:noFill/>
          <a:ln w="0">
            <a:noFill/>
          </a:ln>
        </p:spPr>
      </p:pic>
      <p:sp>
        <p:nvSpPr>
          <p:cNvPr id="98" name="PlaceHolder 1"/>
          <p:cNvSpPr>
            <a:spLocks noGrp="1"/>
          </p:cNvSpPr>
          <p:nvPr>
            <p:ph type="title"/>
          </p:nvPr>
        </p:nvSpPr>
        <p:spPr>
          <a:xfrm>
            <a:off x="0" y="0"/>
            <a:ext cx="5715720" cy="1434517"/>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3200" b="0" u="none" strike="noStrike" dirty="0">
                <a:solidFill>
                  <a:schemeClr val="dk1"/>
                </a:solidFill>
                <a:effectLst/>
                <a:uFillTx/>
                <a:latin typeface="Times New Roman" panose="02020603050405020304" pitchFamily="18" charset="0"/>
                <a:ea typeface="Archivo Black"/>
                <a:cs typeface="Times New Roman" panose="02020603050405020304" pitchFamily="18" charset="0"/>
              </a:rPr>
              <a:t>Predictive Models: C5.0 Decision Tree &amp; Logistic Regression</a:t>
            </a:r>
            <a:endParaRPr lang="fr-FR" sz="3200" b="0" u="none" strike="noStrike" dirty="0">
              <a:solidFill>
                <a:schemeClr val="dk1"/>
              </a:solidFill>
              <a:effectLst/>
              <a:uFillTx/>
              <a:latin typeface="Times New Roman" panose="02020603050405020304" pitchFamily="18" charset="0"/>
              <a:cs typeface="Times New Roman" panose="02020603050405020304" pitchFamily="18" charset="0"/>
            </a:endParaRPr>
          </a:p>
        </p:txBody>
      </p:sp>
      <p:sp>
        <p:nvSpPr>
          <p:cNvPr id="99" name="PlaceHolder 2"/>
          <p:cNvSpPr>
            <a:spLocks noGrp="1"/>
          </p:cNvSpPr>
          <p:nvPr>
            <p:ph/>
          </p:nvPr>
        </p:nvSpPr>
        <p:spPr>
          <a:xfrm>
            <a:off x="226503" y="1610686"/>
            <a:ext cx="5202297" cy="3036914"/>
          </a:xfrm>
          <a:prstGeom prst="rect">
            <a:avLst/>
          </a:prstGeom>
          <a:noFill/>
          <a:ln w="0">
            <a:noFill/>
          </a:ln>
        </p:spPr>
        <p:txBody>
          <a:bodyPr lIns="91440" tIns="91440" rIns="91440" bIns="91440" anchor="t">
            <a:normAutofit fontScale="77500" lnSpcReduction="20000"/>
          </a:bodyPr>
          <a:lstStyle/>
          <a:p>
            <a:pPr>
              <a:lnSpc>
                <a:spcPct val="120000"/>
              </a:lnSpc>
              <a:tabLst>
                <a:tab pos="0" algn="l"/>
              </a:tabLst>
            </a:pPr>
            <a:r>
              <a:rPr lang="en-US" sz="2000" dirty="0"/>
              <a:t>Three predictive models were developed to evaluate classification performance: the </a:t>
            </a:r>
            <a:r>
              <a:rPr lang="en-US" sz="2000" b="1" dirty="0"/>
              <a:t>C5.0 Decision Tree</a:t>
            </a:r>
            <a:r>
              <a:rPr lang="en-US" sz="2000" dirty="0"/>
              <a:t>, which provides transparent decision rules and highlights key variables; </a:t>
            </a:r>
            <a:r>
              <a:rPr lang="en-US" sz="2000" b="1" dirty="0"/>
              <a:t>Logistic Regression</a:t>
            </a:r>
            <a:r>
              <a:rPr lang="en-US" sz="2000" dirty="0"/>
              <a:t>, which estimates probability scores based on statistically derived predictor coefficients; and the </a:t>
            </a:r>
            <a:r>
              <a:rPr lang="en-US" sz="2000" b="1" dirty="0"/>
              <a:t>Random Forest</a:t>
            </a:r>
            <a:r>
              <a:rPr lang="en-US" sz="2000" dirty="0"/>
              <a:t>, an ensemble-based model that aggregates multiple decision trees to enhance accuracy and reduce variance. All models were trained using the same set of input features to ensure a fair and consistent performance comparison.</a:t>
            </a:r>
            <a:endParaRPr lang="fr-FR" sz="2000" b="0" u="none" strike="noStrike" dirty="0">
              <a:solidFill>
                <a:srgbClr val="000000"/>
              </a:solidFill>
              <a:effectLst/>
              <a:uFillTx/>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00" name="PlaceHolder 1"/>
          <p:cNvSpPr>
            <a:spLocks noGrp="1"/>
          </p:cNvSpPr>
          <p:nvPr>
            <p:ph type="title"/>
          </p:nvPr>
        </p:nvSpPr>
        <p:spPr>
          <a:xfrm>
            <a:off x="714240" y="922789"/>
            <a:ext cx="7714800" cy="1417739"/>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US" sz="4000" b="0" u="none" strike="noStrike" dirty="0">
                <a:solidFill>
                  <a:schemeClr val="dk1"/>
                </a:solidFill>
                <a:effectLst/>
                <a:uFillTx/>
                <a:latin typeface="Times New Roman" panose="02020603050405020304" pitchFamily="18" charset="0"/>
                <a:ea typeface="Archivo Black"/>
                <a:cs typeface="Times New Roman" panose="02020603050405020304" pitchFamily="18" charset="0"/>
              </a:rPr>
              <a:t>Model Evaluation and Comparison with Insights</a:t>
            </a:r>
            <a:endParaRPr lang="fr-FR" sz="4000" b="0" u="none" strike="noStrike" dirty="0">
              <a:solidFill>
                <a:schemeClr val="dk1"/>
              </a:solidFill>
              <a:effectLst/>
              <a:uFillTx/>
              <a:latin typeface="Times New Roman" panose="02020603050405020304" pitchFamily="18" charset="0"/>
              <a:cs typeface="Times New Roman" panose="02020603050405020304" pitchFamily="18" charset="0"/>
            </a:endParaRPr>
          </a:p>
        </p:txBody>
      </p:sp>
      <p:sp>
        <p:nvSpPr>
          <p:cNvPr id="2" name="Subtitle 1">
            <a:extLst>
              <a:ext uri="{FF2B5EF4-FFF2-40B4-BE49-F238E27FC236}">
                <a16:creationId xmlns:a16="http://schemas.microsoft.com/office/drawing/2014/main" id="{CC6201CA-0762-9ABB-8589-2A9979FDEA9A}"/>
              </a:ext>
            </a:extLst>
          </p:cNvPr>
          <p:cNvSpPr>
            <a:spLocks noGrp="1" noChangeArrowheads="1"/>
          </p:cNvSpPr>
          <p:nvPr>
            <p:ph type="subTitle"/>
          </p:nvPr>
        </p:nvSpPr>
        <p:spPr bwMode="auto">
          <a:xfrm>
            <a:off x="609600" y="2414710"/>
            <a:ext cx="7162800" cy="2341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Logistic Regression – ~76% Accuracy</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Serves as a strong baseline model with consistent performance.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C5.0 Decision Tree – ~80% Accuracy</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Offers good interpretability while improving accuracy over the baseline.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Random Forest – ~85% Accuracy</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Provides the highest accuracy and strongest overall predictive performance.</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02" name="PlaceHolder 1"/>
          <p:cNvSpPr>
            <a:spLocks noGrp="1"/>
          </p:cNvSpPr>
          <p:nvPr>
            <p:ph type="title"/>
          </p:nvPr>
        </p:nvSpPr>
        <p:spPr>
          <a:xfrm>
            <a:off x="714240" y="1124125"/>
            <a:ext cx="7714800" cy="822121"/>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US" sz="4000" b="0" u="none" strike="noStrike" dirty="0">
                <a:solidFill>
                  <a:schemeClr val="dk1"/>
                </a:solidFill>
                <a:effectLst/>
                <a:uFillTx/>
                <a:latin typeface="Times New Roman" panose="02020603050405020304" pitchFamily="18" charset="0"/>
                <a:ea typeface="Archivo Black"/>
                <a:cs typeface="Times New Roman" panose="02020603050405020304" pitchFamily="18" charset="0"/>
              </a:rPr>
              <a:t>Conclusions</a:t>
            </a:r>
            <a:endParaRPr lang="fr-FR" sz="4000" b="0" u="none" strike="noStrike" dirty="0">
              <a:solidFill>
                <a:schemeClr val="dk1"/>
              </a:solidFill>
              <a:effectLst/>
              <a:uFillTx/>
              <a:latin typeface="Times New Roman" panose="02020603050405020304" pitchFamily="18" charset="0"/>
              <a:cs typeface="Times New Roman" panose="02020603050405020304" pitchFamily="18" charset="0"/>
            </a:endParaRPr>
          </a:p>
        </p:txBody>
      </p:sp>
      <p:sp>
        <p:nvSpPr>
          <p:cNvPr id="103" name="PlaceHolder 2"/>
          <p:cNvSpPr>
            <a:spLocks noGrp="1"/>
          </p:cNvSpPr>
          <p:nvPr>
            <p:ph type="subTitle"/>
          </p:nvPr>
        </p:nvSpPr>
        <p:spPr>
          <a:xfrm>
            <a:off x="620785" y="1946246"/>
            <a:ext cx="7808255" cy="2701255"/>
          </a:xfrm>
          <a:prstGeom prst="rect">
            <a:avLst/>
          </a:prstGeom>
          <a:noFill/>
          <a:ln w="0">
            <a:noFill/>
          </a:ln>
        </p:spPr>
        <p:txBody>
          <a:bodyPr lIns="91440" tIns="91440" rIns="91440" bIns="91440" anchor="ctr">
            <a:normAutofit/>
          </a:bodyPr>
          <a:lstStyle/>
          <a:p>
            <a:r>
              <a:rPr lang="en-US" sz="1800" b="1" dirty="0"/>
              <a:t>This project successfully implemented a diabetes prediction system using IBM SPSS </a:t>
            </a:r>
            <a:r>
              <a:rPr lang="en-US" sz="1800" b="1" dirty="0" err="1"/>
              <a:t>Modeler.After</a:t>
            </a:r>
            <a:r>
              <a:rPr lang="en-US" sz="1800" b="1" dirty="0"/>
              <a:t> evaluating multiple machine learning models, the Random Forest model demonstrated the best accuracy of ~85%. This model can assist doctors and medical practitioners by identifying high-risk individuals at an early stage.</a:t>
            </a:r>
          </a:p>
        </p:txBody>
      </p:sp>
      <p:pic>
        <p:nvPicPr>
          <p:cNvPr id="2" name="Picture 1">
            <a:extLst>
              <a:ext uri="{FF2B5EF4-FFF2-40B4-BE49-F238E27FC236}">
                <a16:creationId xmlns:a16="http://schemas.microsoft.com/office/drawing/2014/main" id="{18F13F41-7E7C-6536-C89E-8E0625A53237}"/>
              </a:ext>
            </a:extLst>
          </p:cNvPr>
          <p:cNvPicPr>
            <a:picLocks noChangeAspect="1"/>
          </p:cNvPicPr>
          <p:nvPr/>
        </p:nvPicPr>
        <p:blipFill>
          <a:blip r:embed="rId3"/>
          <a:stretch>
            <a:fillRect/>
          </a:stretch>
        </p:blipFill>
        <p:spPr>
          <a:xfrm>
            <a:off x="0" y="41944"/>
            <a:ext cx="3447875" cy="23824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F707F-6C28-583F-97B4-13BA64E15959}"/>
              </a:ext>
            </a:extLst>
          </p:cNvPr>
          <p:cNvSpPr>
            <a:spLocks noGrp="1"/>
          </p:cNvSpPr>
          <p:nvPr>
            <p:ph type="title"/>
          </p:nvPr>
        </p:nvSpPr>
        <p:spPr>
          <a:xfrm>
            <a:off x="4401670" y="1"/>
            <a:ext cx="4028809" cy="753034"/>
          </a:xfrm>
        </p:spPr>
        <p:txBody>
          <a:bodyPr/>
          <a:lstStyle/>
          <a:p>
            <a:pPr algn="ctr"/>
            <a:r>
              <a:rPr lang="en-US" sz="4800" dirty="0">
                <a:latin typeface="Times New Roman" panose="02020603050405020304" pitchFamily="18" charset="0"/>
                <a:cs typeface="Times New Roman" panose="02020603050405020304" pitchFamily="18" charset="0"/>
              </a:rPr>
              <a:t>Final Stream</a:t>
            </a:r>
            <a:endParaRPr lang="en-IN" sz="4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3ADCBDF-90FD-03C0-342B-4653CB8C5B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2717" y="836747"/>
            <a:ext cx="7877906" cy="4185138"/>
          </a:xfrm>
          <a:prstGeom prst="rect">
            <a:avLst/>
          </a:prstGeom>
        </p:spPr>
      </p:pic>
    </p:spTree>
    <p:extLst>
      <p:ext uri="{BB962C8B-B14F-4D97-AF65-F5344CB8AC3E}">
        <p14:creationId xmlns:p14="http://schemas.microsoft.com/office/powerpoint/2010/main" val="2682498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PlaceHolder 1"/>
          <p:cNvSpPr>
            <a:spLocks noGrp="1"/>
          </p:cNvSpPr>
          <p:nvPr>
            <p:ph type="title"/>
          </p:nvPr>
        </p:nvSpPr>
        <p:spPr>
          <a:xfrm>
            <a:off x="876240" y="431862"/>
            <a:ext cx="7391160" cy="1107996"/>
          </a:xfrm>
          <a:prstGeom prst="rect">
            <a:avLst/>
          </a:prstGeom>
          <a:noFill/>
          <a:ln w="0">
            <a:noFill/>
          </a:ln>
        </p:spPr>
        <p:txBody>
          <a:bodyPr lIns="91440" tIns="91440" rIns="91440" bIns="91440" anchor="ctr">
            <a:spAutoFit/>
          </a:bodyPr>
          <a:lstStyle/>
          <a:p>
            <a:pPr indent="0">
              <a:lnSpc>
                <a:spcPct val="100000"/>
              </a:lnSpc>
              <a:buNone/>
              <a:tabLst>
                <a:tab pos="0" algn="l"/>
              </a:tabLst>
            </a:pPr>
            <a:r>
              <a:rPr lang="en" sz="6000" b="0" u="none" strike="noStrike" dirty="0">
                <a:solidFill>
                  <a:schemeClr val="dk1"/>
                </a:solidFill>
                <a:effectLst/>
                <a:uFillTx/>
                <a:latin typeface="Brush Script MT" panose="03060802040406070304" pitchFamily="66" charset="0"/>
                <a:ea typeface="Archivo Black"/>
              </a:rPr>
              <a:t>Thank you !</a:t>
            </a:r>
            <a:endParaRPr lang="fr-FR" sz="6000" b="0" u="none" strike="noStrike" dirty="0">
              <a:solidFill>
                <a:schemeClr val="dk1"/>
              </a:solidFill>
              <a:effectLst/>
              <a:uFillTx/>
              <a:latin typeface="Brush Script MT" panose="03060802040406070304" pitchFamily="66" charset="0"/>
            </a:endParaRPr>
          </a:p>
        </p:txBody>
      </p:sp>
      <p:sp>
        <p:nvSpPr>
          <p:cNvPr id="106" name="PlaceHolder 3"/>
          <p:cNvSpPr>
            <a:spLocks noGrp="1"/>
          </p:cNvSpPr>
          <p:nvPr>
            <p:ph type="subTitle"/>
          </p:nvPr>
        </p:nvSpPr>
        <p:spPr>
          <a:xfrm>
            <a:off x="2124000" y="4272840"/>
            <a:ext cx="4895640" cy="426960"/>
          </a:xfrm>
          <a:prstGeom prst="rect">
            <a:avLst/>
          </a:prstGeom>
          <a:noFill/>
          <a:ln w="0">
            <a:noFill/>
          </a:ln>
        </p:spPr>
        <p:txBody>
          <a:bodyPr lIns="91440" tIns="91440" rIns="91440" bIns="91440" anchor="ctr">
            <a:spAutoFit/>
          </a:bodyPr>
          <a:lstStyle/>
          <a:p>
            <a:pPr indent="0">
              <a:lnSpc>
                <a:spcPct val="100000"/>
              </a:lnSpc>
              <a:spcAft>
                <a:spcPts val="1199"/>
              </a:spcAft>
              <a:buNone/>
              <a:tabLst>
                <a:tab pos="0" algn="l"/>
              </a:tabLst>
            </a:pPr>
            <a:r>
              <a:rPr lang="en" sz="1600" b="0" u="none" strike="noStrike">
                <a:solidFill>
                  <a:schemeClr val="dk1"/>
                </a:solidFill>
                <a:effectLst/>
                <a:uFillTx/>
                <a:latin typeface="Assistant"/>
                <a:ea typeface="Assistant"/>
              </a:rPr>
              <a:t>Please keep this slide for attribution</a:t>
            </a:r>
            <a:endParaRPr lang="en-US" sz="1600" b="0" u="none" strike="noStrike">
              <a:solidFill>
                <a:srgbClr val="000000"/>
              </a:solidFill>
              <a:effectLst/>
              <a:uFillTx/>
              <a:latin typeface="OpenSymbol"/>
            </a:endParaRPr>
          </a:p>
        </p:txBody>
      </p:sp>
      <p:sp>
        <p:nvSpPr>
          <p:cNvPr id="2" name="Rectangle 1">
            <a:extLst>
              <a:ext uri="{FF2B5EF4-FFF2-40B4-BE49-F238E27FC236}">
                <a16:creationId xmlns:a16="http://schemas.microsoft.com/office/drawing/2014/main" id="{5A7DEAFB-8048-AA94-F17E-FEEE39323167}"/>
              </a:ext>
            </a:extLst>
          </p:cNvPr>
          <p:cNvSpPr/>
          <p:nvPr/>
        </p:nvSpPr>
        <p:spPr>
          <a:xfrm>
            <a:off x="0" y="3179428"/>
            <a:ext cx="9144000" cy="196407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2AAF82E4-D93B-0D4E-BACF-F08621D4E064}"/>
              </a:ext>
            </a:extLst>
          </p:cNvPr>
          <p:cNvPicPr>
            <a:picLocks noChangeAspect="1"/>
          </p:cNvPicPr>
          <p:nvPr/>
        </p:nvPicPr>
        <p:blipFill>
          <a:blip r:embed="rId2"/>
          <a:stretch>
            <a:fillRect/>
          </a:stretch>
        </p:blipFill>
        <p:spPr>
          <a:xfrm>
            <a:off x="5172635" y="1129554"/>
            <a:ext cx="3879086" cy="2474090"/>
          </a:xfrm>
          <a:prstGeom prst="rect">
            <a:avLst/>
          </a:prstGeom>
        </p:spPr>
      </p:pic>
      <p:sp>
        <p:nvSpPr>
          <p:cNvPr id="5" name="Oval 4">
            <a:extLst>
              <a:ext uri="{FF2B5EF4-FFF2-40B4-BE49-F238E27FC236}">
                <a16:creationId xmlns:a16="http://schemas.microsoft.com/office/drawing/2014/main" id="{70BA7DE9-E4DB-098C-5077-02C2F21C2F82}"/>
              </a:ext>
            </a:extLst>
          </p:cNvPr>
          <p:cNvSpPr/>
          <p:nvPr/>
        </p:nvSpPr>
        <p:spPr>
          <a:xfrm>
            <a:off x="5503178" y="2483141"/>
            <a:ext cx="427839" cy="57884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 name="Oval 2">
            <a:extLst>
              <a:ext uri="{FF2B5EF4-FFF2-40B4-BE49-F238E27FC236}">
                <a16:creationId xmlns:a16="http://schemas.microsoft.com/office/drawing/2014/main" id="{82181E6A-D26F-F971-8B0E-5E43811C92B6}"/>
              </a:ext>
            </a:extLst>
          </p:cNvPr>
          <p:cNvSpPr/>
          <p:nvPr/>
        </p:nvSpPr>
        <p:spPr>
          <a:xfrm>
            <a:off x="4885765" y="2268071"/>
            <a:ext cx="797859" cy="79391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New Employee Onboarding by Slidesgo">
  <a:themeElements>
    <a:clrScheme name="Simple Light">
      <a:dk1>
        <a:srgbClr val="080808"/>
      </a:dk1>
      <a:lt1>
        <a:srgbClr val="D79557"/>
      </a:lt1>
      <a:dk2>
        <a:srgbClr val="EFEFEF"/>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212</TotalTime>
  <Words>452</Words>
  <Application>Microsoft Office PowerPoint</Application>
  <PresentationFormat>On-screen Show (16:9)</PresentationFormat>
  <Paragraphs>30</Paragraphs>
  <Slides>9</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9</vt:i4>
      </vt:variant>
    </vt:vector>
  </HeadingPairs>
  <TitlesOfParts>
    <vt:vector size="20" baseType="lpstr">
      <vt:lpstr>PMingLiU-ExtB</vt:lpstr>
      <vt:lpstr>Archivo Black</vt:lpstr>
      <vt:lpstr>Arial</vt:lpstr>
      <vt:lpstr>Assistant</vt:lpstr>
      <vt:lpstr>Brush Script MT</vt:lpstr>
      <vt:lpstr>OpenSymbol</vt:lpstr>
      <vt:lpstr>Symbol</vt:lpstr>
      <vt:lpstr>Times New Roman</vt:lpstr>
      <vt:lpstr>Wingdings</vt:lpstr>
      <vt:lpstr>New Employee Onboarding by Slidesgo</vt:lpstr>
      <vt:lpstr>Slidesgo Final Pages</vt:lpstr>
      <vt:lpstr>DIABETES        Analysis   Using IBM SPSS Modeler</vt:lpstr>
      <vt:lpstr>Introduction</vt:lpstr>
      <vt:lpstr>Project Objectives: Prediction and Analysis</vt:lpstr>
      <vt:lpstr>Data Preparation and Partitioning</vt:lpstr>
      <vt:lpstr>Predictive Models: C5.0 Decision Tree &amp; Logistic Regression</vt:lpstr>
      <vt:lpstr>Model Evaluation and Comparison with Insights</vt:lpstr>
      <vt:lpstr>Conclusions</vt:lpstr>
      <vt:lpstr>Final Stream</vt:lpstr>
      <vt:lpstr>Thank you !</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PRIYANSHU ANAND</dc:creator>
  <cp:lastModifiedBy>PRIYANSHU ANAND</cp:lastModifiedBy>
  <cp:revision>5</cp:revision>
  <dcterms:modified xsi:type="dcterms:W3CDTF">2025-11-22T15:41:04Z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2025-10-16T18:57:58Z</dcterms:created>
  <dc:creator>Unknown Creator</dc:creator>
  <dc:description/>
  <dc:language>en-US</dc:language>
  <cp:lastModifiedBy>Unknown Creator</cp:lastModifiedBy>
  <dcterms:modified xsi:type="dcterms:W3CDTF">2025-10-16T18:57:58Z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